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8.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9.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10.xml" ContentType="application/vnd.openxmlformats-officedocument.theme+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 id="2147483710" r:id="rId2"/>
    <p:sldMasterId id="2147483697" r:id="rId3"/>
    <p:sldMasterId id="2147483684" r:id="rId4"/>
    <p:sldMasterId id="2147486520" r:id="rId5"/>
    <p:sldMasterId id="2147486532" r:id="rId6"/>
    <p:sldMasterId id="2147486545" r:id="rId7"/>
    <p:sldMasterId id="2147486558" r:id="rId8"/>
    <p:sldMasterId id="2147486571" r:id="rId9"/>
    <p:sldMasterId id="2147486584" r:id="rId10"/>
    <p:sldMasterId id="2147486596" r:id="rId11"/>
  </p:sldMasterIdLst>
  <p:notesMasterIdLst>
    <p:notesMasterId r:id="rId35"/>
  </p:notesMasterIdLst>
  <p:handoutMasterIdLst>
    <p:handoutMasterId r:id="rId36"/>
  </p:handoutMasterIdLst>
  <p:sldIdLst>
    <p:sldId id="917" r:id="rId12"/>
    <p:sldId id="909" r:id="rId13"/>
    <p:sldId id="777" r:id="rId14"/>
    <p:sldId id="787" r:id="rId15"/>
    <p:sldId id="781" r:id="rId16"/>
    <p:sldId id="782" r:id="rId17"/>
    <p:sldId id="784" r:id="rId18"/>
    <p:sldId id="786" r:id="rId19"/>
    <p:sldId id="788" r:id="rId20"/>
    <p:sldId id="903" r:id="rId21"/>
    <p:sldId id="919" r:id="rId22"/>
    <p:sldId id="929" r:id="rId23"/>
    <p:sldId id="936" r:id="rId24"/>
    <p:sldId id="926" r:id="rId25"/>
    <p:sldId id="932" r:id="rId26"/>
    <p:sldId id="342" r:id="rId27"/>
    <p:sldId id="933" r:id="rId28"/>
    <p:sldId id="934" r:id="rId29"/>
    <p:sldId id="937" r:id="rId30"/>
    <p:sldId id="938" r:id="rId31"/>
    <p:sldId id="935" r:id="rId32"/>
    <p:sldId id="915" r:id="rId33"/>
    <p:sldId id="927" r:id="rId34"/>
  </p:sldIdLst>
  <p:sldSz cx="9144000" cy="6858000" type="screen4x3"/>
  <p:notesSz cx="6858000" cy="92964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EA9"/>
    <a:srgbClr val="0C3669"/>
    <a:srgbClr val="1C6718"/>
    <a:srgbClr val="0C366A"/>
    <a:srgbClr val="E9EDF5"/>
    <a:srgbClr val="D0D8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p:restoredTop sz="74026"/>
  </p:normalViewPr>
  <p:slideViewPr>
    <p:cSldViewPr>
      <p:cViewPr varScale="1">
        <p:scale>
          <a:sx n="98" d="100"/>
          <a:sy n="98" d="100"/>
        </p:scale>
        <p:origin x="1576"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theme" Target="theme/theme1.xml"/><Relationship Id="rId21" Type="http://schemas.openxmlformats.org/officeDocument/2006/relationships/slide" Target="slides/slide10.xml"/><Relationship Id="rId34" Type="http://schemas.openxmlformats.org/officeDocument/2006/relationships/slide" Target="slides/slide23.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handoutMaster" Target="handoutMasters/handoutMaster1.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notesMaster" Target="notesMasters/notesMaster1.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775E2D-FD2E-0F42-B58C-2997ED1E5680}"/>
              </a:ext>
            </a:extLst>
          </p:cNvPr>
          <p:cNvSpPr>
            <a:spLocks noGrp="1"/>
          </p:cNvSpPr>
          <p:nvPr>
            <p:ph type="hdr" sz="quarter"/>
          </p:nvPr>
        </p:nvSpPr>
        <p:spPr>
          <a:xfrm>
            <a:off x="0" y="0"/>
            <a:ext cx="2971800" cy="465139"/>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Arial" charset="0"/>
                <a:ea typeface="MS PGothic" charset="0"/>
                <a:cs typeface="MS PGothic" charset="0"/>
              </a:defRPr>
            </a:lvl1pPr>
          </a:lstStyle>
          <a:p>
            <a:pPr>
              <a:defRPr/>
            </a:pPr>
            <a:endParaRPr lang="en-US"/>
          </a:p>
        </p:txBody>
      </p:sp>
      <p:sp>
        <p:nvSpPr>
          <p:cNvPr id="3" name="Date Placeholder 2">
            <a:extLst>
              <a:ext uri="{FF2B5EF4-FFF2-40B4-BE49-F238E27FC236}">
                <a16:creationId xmlns:a16="http://schemas.microsoft.com/office/drawing/2014/main" id="{0F896C10-87DA-7941-8061-59D7FD81633E}"/>
              </a:ext>
            </a:extLst>
          </p:cNvPr>
          <p:cNvSpPr>
            <a:spLocks noGrp="1"/>
          </p:cNvSpPr>
          <p:nvPr>
            <p:ph type="dt" sz="quarter" idx="1"/>
          </p:nvPr>
        </p:nvSpPr>
        <p:spPr>
          <a:xfrm>
            <a:off x="3884613" y="0"/>
            <a:ext cx="2971800" cy="465139"/>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MS PGothic" charset="-128"/>
              </a:defRPr>
            </a:lvl1pPr>
          </a:lstStyle>
          <a:p>
            <a:pPr>
              <a:defRPr/>
            </a:pPr>
            <a:fld id="{A53A464D-E2F2-374E-B1E3-12E615D0A9BA}" type="datetimeFigureOut">
              <a:rPr lang="en-US" altLang="x-none"/>
              <a:pPr>
                <a:defRPr/>
              </a:pPr>
              <a:t>11/7/25</a:t>
            </a:fld>
            <a:endParaRPr lang="en-US" altLang="x-none"/>
          </a:p>
        </p:txBody>
      </p:sp>
      <p:sp>
        <p:nvSpPr>
          <p:cNvPr id="4" name="Footer Placeholder 3">
            <a:extLst>
              <a:ext uri="{FF2B5EF4-FFF2-40B4-BE49-F238E27FC236}">
                <a16:creationId xmlns:a16="http://schemas.microsoft.com/office/drawing/2014/main" id="{FDF286CA-A495-B448-BC1B-07269A7B0DAF}"/>
              </a:ext>
            </a:extLst>
          </p:cNvPr>
          <p:cNvSpPr>
            <a:spLocks noGrp="1"/>
          </p:cNvSpPr>
          <p:nvPr>
            <p:ph type="ftr" sz="quarter" idx="2"/>
          </p:nvPr>
        </p:nvSpPr>
        <p:spPr>
          <a:xfrm>
            <a:off x="0" y="8829675"/>
            <a:ext cx="2971800" cy="465139"/>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Arial" charset="0"/>
                <a:ea typeface="MS PGothic" charset="0"/>
                <a:cs typeface="MS PGothic" charset="0"/>
              </a:defRPr>
            </a:lvl1pPr>
          </a:lstStyle>
          <a:p>
            <a:pPr>
              <a:defRPr/>
            </a:pPr>
            <a:endParaRPr lang="en-US"/>
          </a:p>
        </p:txBody>
      </p:sp>
      <p:sp>
        <p:nvSpPr>
          <p:cNvPr id="5" name="Slide Number Placeholder 4">
            <a:extLst>
              <a:ext uri="{FF2B5EF4-FFF2-40B4-BE49-F238E27FC236}">
                <a16:creationId xmlns:a16="http://schemas.microsoft.com/office/drawing/2014/main" id="{D65E5293-2295-7348-A76C-05F560A85935}"/>
              </a:ext>
            </a:extLst>
          </p:cNvPr>
          <p:cNvSpPr>
            <a:spLocks noGrp="1"/>
          </p:cNvSpPr>
          <p:nvPr>
            <p:ph type="sldNum" sz="quarter" idx="3"/>
          </p:nvPr>
        </p:nvSpPr>
        <p:spPr>
          <a:xfrm>
            <a:off x="3884613" y="8829675"/>
            <a:ext cx="2971800" cy="465139"/>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charset="0"/>
                <a:ea typeface="MS PGothic" charset="-128"/>
              </a:defRPr>
            </a:lvl1pPr>
          </a:lstStyle>
          <a:p>
            <a:pPr>
              <a:defRPr/>
            </a:pPr>
            <a:fld id="{2A4A1E90-F876-9C43-B55B-25CF69F321E1}" type="slidenum">
              <a:rPr lang="en-US" altLang="x-none"/>
              <a:pPr>
                <a:defRPr/>
              </a:pPr>
              <a:t>‹#›</a:t>
            </a:fld>
            <a:endParaRPr lang="en-US" altLang="x-non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4052C2-CADA-F644-B9E0-BCA1FF033AFE}"/>
              </a:ext>
            </a:extLst>
          </p:cNvPr>
          <p:cNvSpPr>
            <a:spLocks noGrp="1"/>
          </p:cNvSpPr>
          <p:nvPr>
            <p:ph type="hdr" sz="quarter"/>
          </p:nvPr>
        </p:nvSpPr>
        <p:spPr>
          <a:xfrm>
            <a:off x="0" y="0"/>
            <a:ext cx="2971800" cy="465139"/>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Arial" charset="0"/>
                <a:ea typeface="MS PGothic" charset="0"/>
                <a:cs typeface="MS PGothic" charset="0"/>
              </a:defRPr>
            </a:lvl1pPr>
          </a:lstStyle>
          <a:p>
            <a:pPr>
              <a:defRPr/>
            </a:pPr>
            <a:endParaRPr lang="en-US"/>
          </a:p>
        </p:txBody>
      </p:sp>
      <p:sp>
        <p:nvSpPr>
          <p:cNvPr id="3" name="Date Placeholder 2">
            <a:extLst>
              <a:ext uri="{FF2B5EF4-FFF2-40B4-BE49-F238E27FC236}">
                <a16:creationId xmlns:a16="http://schemas.microsoft.com/office/drawing/2014/main" id="{D0D7F6F3-8602-F34B-8E10-77F8EFEE9BCE}"/>
              </a:ext>
            </a:extLst>
          </p:cNvPr>
          <p:cNvSpPr>
            <a:spLocks noGrp="1"/>
          </p:cNvSpPr>
          <p:nvPr>
            <p:ph type="dt" idx="1"/>
          </p:nvPr>
        </p:nvSpPr>
        <p:spPr>
          <a:xfrm>
            <a:off x="3884613" y="0"/>
            <a:ext cx="2971800" cy="465139"/>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MS PGothic" charset="-128"/>
              </a:defRPr>
            </a:lvl1pPr>
          </a:lstStyle>
          <a:p>
            <a:pPr>
              <a:defRPr/>
            </a:pPr>
            <a:fld id="{D065F0D0-FF87-344A-B41B-270CFF898E29}" type="datetimeFigureOut">
              <a:rPr lang="en-US" altLang="x-none"/>
              <a:pPr>
                <a:defRPr/>
              </a:pPr>
              <a:t>11/7/25</a:t>
            </a:fld>
            <a:endParaRPr lang="en-US" altLang="x-none"/>
          </a:p>
        </p:txBody>
      </p:sp>
      <p:sp>
        <p:nvSpPr>
          <p:cNvPr id="4" name="Slide Image Placeholder 3">
            <a:extLst>
              <a:ext uri="{FF2B5EF4-FFF2-40B4-BE49-F238E27FC236}">
                <a16:creationId xmlns:a16="http://schemas.microsoft.com/office/drawing/2014/main" id="{8E27625E-05EE-F84D-B775-EC4B583C2964}"/>
              </a:ext>
            </a:extLst>
          </p:cNvPr>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D18C9332-7503-0F4A-BE46-1A995D071BB5}"/>
              </a:ext>
            </a:extLst>
          </p:cNvPr>
          <p:cNvSpPr>
            <a:spLocks noGrp="1"/>
          </p:cNvSpPr>
          <p:nvPr>
            <p:ph type="body" sz="quarter" idx="3"/>
          </p:nvPr>
        </p:nvSpPr>
        <p:spPr>
          <a:xfrm>
            <a:off x="685800" y="4416426"/>
            <a:ext cx="5486400" cy="4183063"/>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D29D93AF-6DC0-3448-8767-D619ED9F627A}"/>
              </a:ext>
            </a:extLst>
          </p:cNvPr>
          <p:cNvSpPr>
            <a:spLocks noGrp="1"/>
          </p:cNvSpPr>
          <p:nvPr>
            <p:ph type="ftr" sz="quarter" idx="4"/>
          </p:nvPr>
        </p:nvSpPr>
        <p:spPr>
          <a:xfrm>
            <a:off x="0" y="8829675"/>
            <a:ext cx="2971800" cy="465139"/>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Arial" charset="0"/>
                <a:ea typeface="MS PGothic" charset="0"/>
                <a:cs typeface="MS PGothic" charset="0"/>
              </a:defRPr>
            </a:lvl1pPr>
          </a:lstStyle>
          <a:p>
            <a:pPr>
              <a:defRPr/>
            </a:pPr>
            <a:endParaRPr lang="en-US"/>
          </a:p>
        </p:txBody>
      </p:sp>
      <p:sp>
        <p:nvSpPr>
          <p:cNvPr id="7" name="Slide Number Placeholder 6">
            <a:extLst>
              <a:ext uri="{FF2B5EF4-FFF2-40B4-BE49-F238E27FC236}">
                <a16:creationId xmlns:a16="http://schemas.microsoft.com/office/drawing/2014/main" id="{E11B77FF-538C-8F4E-BF65-D7CE1DE47CBE}"/>
              </a:ext>
            </a:extLst>
          </p:cNvPr>
          <p:cNvSpPr>
            <a:spLocks noGrp="1"/>
          </p:cNvSpPr>
          <p:nvPr>
            <p:ph type="sldNum" sz="quarter" idx="5"/>
          </p:nvPr>
        </p:nvSpPr>
        <p:spPr>
          <a:xfrm>
            <a:off x="3884613" y="8829675"/>
            <a:ext cx="2971800" cy="465139"/>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charset="0"/>
                <a:ea typeface="MS PGothic" charset="-128"/>
              </a:defRPr>
            </a:lvl1pPr>
          </a:lstStyle>
          <a:p>
            <a:pPr>
              <a:defRPr/>
            </a:pPr>
            <a:fld id="{1D6B634C-EFD6-3546-90C9-33E583E83A32}" type="slidenum">
              <a:rPr lang="en-US" altLang="x-none"/>
              <a:pPr>
                <a:defRPr/>
              </a:pPr>
              <a:t>‹#›</a:t>
            </a:fld>
            <a:endParaRPr lang="en-US" altLang="x-non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1D6B634C-EFD6-3546-90C9-33E583E83A32}" type="slidenum">
              <a:rPr lang="en-US" altLang="x-none" smtClean="0"/>
              <a:pPr>
                <a:defRPr/>
              </a:pPr>
              <a:t>1</a:t>
            </a:fld>
            <a:endParaRPr lang="en-US" altLang="x-none"/>
          </a:p>
        </p:txBody>
      </p:sp>
    </p:spTree>
    <p:extLst>
      <p:ext uri="{BB962C8B-B14F-4D97-AF65-F5344CB8AC3E}">
        <p14:creationId xmlns:p14="http://schemas.microsoft.com/office/powerpoint/2010/main" val="15458491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1D6B634C-EFD6-3546-90C9-33E583E83A32}" type="slidenum">
              <a:rPr lang="en-US" altLang="x-none" smtClean="0"/>
              <a:pPr>
                <a:defRPr/>
              </a:pPr>
              <a:t>10</a:t>
            </a:fld>
            <a:endParaRPr lang="en-US" altLang="x-none"/>
          </a:p>
        </p:txBody>
      </p:sp>
    </p:spTree>
    <p:extLst>
      <p:ext uri="{BB962C8B-B14F-4D97-AF65-F5344CB8AC3E}">
        <p14:creationId xmlns:p14="http://schemas.microsoft.com/office/powerpoint/2010/main" val="38642944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1D6B634C-EFD6-3546-90C9-33E583E83A32}" type="slidenum">
              <a:rPr lang="en-US" altLang="x-none" smtClean="0"/>
              <a:pPr>
                <a:defRPr/>
              </a:pPr>
              <a:t>11</a:t>
            </a:fld>
            <a:endParaRPr lang="en-US" altLang="x-none"/>
          </a:p>
        </p:txBody>
      </p:sp>
    </p:spTree>
    <p:extLst>
      <p:ext uri="{BB962C8B-B14F-4D97-AF65-F5344CB8AC3E}">
        <p14:creationId xmlns:p14="http://schemas.microsoft.com/office/powerpoint/2010/main" val="30071710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1D6B634C-EFD6-3546-90C9-33E583E83A32}" type="slidenum">
              <a:rPr lang="en-US" altLang="x-none" smtClean="0"/>
              <a:pPr>
                <a:defRPr/>
              </a:pPr>
              <a:t>12</a:t>
            </a:fld>
            <a:endParaRPr lang="en-US" altLang="x-none"/>
          </a:p>
        </p:txBody>
      </p:sp>
    </p:spTree>
    <p:extLst>
      <p:ext uri="{BB962C8B-B14F-4D97-AF65-F5344CB8AC3E}">
        <p14:creationId xmlns:p14="http://schemas.microsoft.com/office/powerpoint/2010/main" val="14131888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2507E2-F939-2527-21CA-4008242B6FC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D53EA7-8AC4-FCD4-1957-1718A2554A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A47AB4-476A-E59B-E9C2-FF2194CCCFE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A4FB458-A787-07E5-DD0E-FE83796166E3}"/>
              </a:ext>
            </a:extLst>
          </p:cNvPr>
          <p:cNvSpPr>
            <a:spLocks noGrp="1"/>
          </p:cNvSpPr>
          <p:nvPr>
            <p:ph type="sldNum" sz="quarter" idx="5"/>
          </p:nvPr>
        </p:nvSpPr>
        <p:spPr/>
        <p:txBody>
          <a:bodyPr/>
          <a:lstStyle/>
          <a:p>
            <a:pPr>
              <a:defRPr/>
            </a:pPr>
            <a:fld id="{1D6B634C-EFD6-3546-90C9-33E583E83A32}" type="slidenum">
              <a:rPr lang="en-US" altLang="x-none" smtClean="0"/>
              <a:pPr>
                <a:defRPr/>
              </a:pPr>
              <a:t>13</a:t>
            </a:fld>
            <a:endParaRPr lang="en-US" altLang="x-none"/>
          </a:p>
        </p:txBody>
      </p:sp>
    </p:spTree>
    <p:extLst>
      <p:ext uri="{BB962C8B-B14F-4D97-AF65-F5344CB8AC3E}">
        <p14:creationId xmlns:p14="http://schemas.microsoft.com/office/powerpoint/2010/main" val="4290848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70AF12-42C3-17F1-3E21-345CAD4DD96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248E52-F17A-C8B5-229F-99D026DC7C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AD8102B-1FDB-A84D-F7BE-543D0BCB3A7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0C0D174-9B6A-5998-4E46-C3770623B09A}"/>
              </a:ext>
            </a:extLst>
          </p:cNvPr>
          <p:cNvSpPr>
            <a:spLocks noGrp="1"/>
          </p:cNvSpPr>
          <p:nvPr>
            <p:ph type="sldNum" sz="quarter" idx="5"/>
          </p:nvPr>
        </p:nvSpPr>
        <p:spPr/>
        <p:txBody>
          <a:bodyPr/>
          <a:lstStyle/>
          <a:p>
            <a:pPr>
              <a:defRPr/>
            </a:pPr>
            <a:fld id="{1D6B634C-EFD6-3546-90C9-33E583E83A32}" type="slidenum">
              <a:rPr lang="en-US" altLang="x-none" smtClean="0"/>
              <a:pPr>
                <a:defRPr/>
              </a:pPr>
              <a:t>14</a:t>
            </a:fld>
            <a:endParaRPr lang="en-US" altLang="x-none"/>
          </a:p>
        </p:txBody>
      </p:sp>
    </p:spTree>
    <p:extLst>
      <p:ext uri="{BB962C8B-B14F-4D97-AF65-F5344CB8AC3E}">
        <p14:creationId xmlns:p14="http://schemas.microsoft.com/office/powerpoint/2010/main" val="5567360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CBD0DC-C3B2-387B-151A-8BC177873D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2AF6AE-B9D1-E815-B927-B74EA99455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6336DE-8325-D643-13D7-45BE038ABDD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B188E9B-D895-26F2-30DD-4E97ABF71A8B}"/>
              </a:ext>
            </a:extLst>
          </p:cNvPr>
          <p:cNvSpPr>
            <a:spLocks noGrp="1"/>
          </p:cNvSpPr>
          <p:nvPr>
            <p:ph type="sldNum" sz="quarter" idx="5"/>
          </p:nvPr>
        </p:nvSpPr>
        <p:spPr/>
        <p:txBody>
          <a:bodyPr/>
          <a:lstStyle/>
          <a:p>
            <a:pPr>
              <a:defRPr/>
            </a:pPr>
            <a:fld id="{1D6B634C-EFD6-3546-90C9-33E583E83A32}" type="slidenum">
              <a:rPr lang="en-US" altLang="x-none" smtClean="0"/>
              <a:pPr>
                <a:defRPr/>
              </a:pPr>
              <a:t>15</a:t>
            </a:fld>
            <a:endParaRPr lang="en-US" altLang="x-none"/>
          </a:p>
        </p:txBody>
      </p:sp>
    </p:spTree>
    <p:extLst>
      <p:ext uri="{BB962C8B-B14F-4D97-AF65-F5344CB8AC3E}">
        <p14:creationId xmlns:p14="http://schemas.microsoft.com/office/powerpoint/2010/main" val="23624715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1D6B634C-EFD6-3546-90C9-33E583E83A32}" type="slidenum">
              <a:rPr lang="en-US" altLang="x-none" smtClean="0"/>
              <a:pPr>
                <a:defRPr/>
              </a:pPr>
              <a:t>16</a:t>
            </a:fld>
            <a:endParaRPr lang="en-US" altLang="x-none"/>
          </a:p>
        </p:txBody>
      </p:sp>
    </p:spTree>
    <p:extLst>
      <p:ext uri="{BB962C8B-B14F-4D97-AF65-F5344CB8AC3E}">
        <p14:creationId xmlns:p14="http://schemas.microsoft.com/office/powerpoint/2010/main" val="10737389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8AEDA8-28F4-5F6D-7A36-700D02ED70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ADF78D-EE93-A085-11D8-0922454492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24E58F-7DED-1A39-01EB-B42DB31AFBD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E8C4D68-2F07-0AC0-4F95-73B8F14749D3}"/>
              </a:ext>
            </a:extLst>
          </p:cNvPr>
          <p:cNvSpPr>
            <a:spLocks noGrp="1"/>
          </p:cNvSpPr>
          <p:nvPr>
            <p:ph type="sldNum" sz="quarter" idx="5"/>
          </p:nvPr>
        </p:nvSpPr>
        <p:spPr/>
        <p:txBody>
          <a:bodyPr/>
          <a:lstStyle/>
          <a:p>
            <a:pPr>
              <a:defRPr/>
            </a:pPr>
            <a:fld id="{1D6B634C-EFD6-3546-90C9-33E583E83A32}" type="slidenum">
              <a:rPr lang="en-US" altLang="x-none" smtClean="0"/>
              <a:pPr>
                <a:defRPr/>
              </a:pPr>
              <a:t>17</a:t>
            </a:fld>
            <a:endParaRPr lang="en-US" altLang="x-none"/>
          </a:p>
        </p:txBody>
      </p:sp>
    </p:spTree>
    <p:extLst>
      <p:ext uri="{BB962C8B-B14F-4D97-AF65-F5344CB8AC3E}">
        <p14:creationId xmlns:p14="http://schemas.microsoft.com/office/powerpoint/2010/main" val="19911401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64D56A-728F-FB16-787F-19E1F5F78B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55CABF-6040-0109-92B5-0736F9C13A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7DA2B9-B79D-27C5-95A5-1264DBABC7D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8964898-E9A8-BE50-03B1-99A1B959B79F}"/>
              </a:ext>
            </a:extLst>
          </p:cNvPr>
          <p:cNvSpPr>
            <a:spLocks noGrp="1"/>
          </p:cNvSpPr>
          <p:nvPr>
            <p:ph type="sldNum" sz="quarter" idx="5"/>
          </p:nvPr>
        </p:nvSpPr>
        <p:spPr/>
        <p:txBody>
          <a:bodyPr/>
          <a:lstStyle/>
          <a:p>
            <a:pPr>
              <a:defRPr/>
            </a:pPr>
            <a:fld id="{1D6B634C-EFD6-3546-90C9-33E583E83A32}" type="slidenum">
              <a:rPr lang="en-US" altLang="x-none" smtClean="0"/>
              <a:pPr>
                <a:defRPr/>
              </a:pPr>
              <a:t>18</a:t>
            </a:fld>
            <a:endParaRPr lang="en-US" altLang="x-none"/>
          </a:p>
        </p:txBody>
      </p:sp>
    </p:spTree>
    <p:extLst>
      <p:ext uri="{BB962C8B-B14F-4D97-AF65-F5344CB8AC3E}">
        <p14:creationId xmlns:p14="http://schemas.microsoft.com/office/powerpoint/2010/main" val="8217599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2C614B-3452-D8F3-AEB8-E6A3373184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8EEFB44-55C9-16A5-F3A2-AA553EA859C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9A1CB5-5E28-E470-9EBE-8D2FFFEF640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7D9CDB7-0541-BA5A-A951-3FE547159984}"/>
              </a:ext>
            </a:extLst>
          </p:cNvPr>
          <p:cNvSpPr>
            <a:spLocks noGrp="1"/>
          </p:cNvSpPr>
          <p:nvPr>
            <p:ph type="sldNum" sz="quarter" idx="5"/>
          </p:nvPr>
        </p:nvSpPr>
        <p:spPr/>
        <p:txBody>
          <a:bodyPr/>
          <a:lstStyle/>
          <a:p>
            <a:pPr>
              <a:defRPr/>
            </a:pPr>
            <a:fld id="{1D6B634C-EFD6-3546-90C9-33E583E83A32}" type="slidenum">
              <a:rPr lang="en-US" altLang="x-none" smtClean="0"/>
              <a:pPr>
                <a:defRPr/>
              </a:pPr>
              <a:t>19</a:t>
            </a:fld>
            <a:endParaRPr lang="en-US" altLang="x-none"/>
          </a:p>
        </p:txBody>
      </p:sp>
    </p:spTree>
    <p:extLst>
      <p:ext uri="{BB962C8B-B14F-4D97-AF65-F5344CB8AC3E}">
        <p14:creationId xmlns:p14="http://schemas.microsoft.com/office/powerpoint/2010/main" val="3867892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1D6B634C-EFD6-3546-90C9-33E583E83A32}" type="slidenum">
              <a:rPr lang="en-US" altLang="x-none" smtClean="0"/>
              <a:pPr>
                <a:defRPr/>
              </a:pPr>
              <a:t>2</a:t>
            </a:fld>
            <a:endParaRPr lang="en-US" altLang="x-none"/>
          </a:p>
        </p:txBody>
      </p:sp>
    </p:spTree>
    <p:extLst>
      <p:ext uri="{BB962C8B-B14F-4D97-AF65-F5344CB8AC3E}">
        <p14:creationId xmlns:p14="http://schemas.microsoft.com/office/powerpoint/2010/main" val="6108360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D798D3-85A8-B228-1B36-89470DF534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1A14D9-3FAA-6437-5949-8C88244B08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F732BF-7EC4-123E-9C19-E959E6247E9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0B49BD2-209E-A454-44FF-89456EF02377}"/>
              </a:ext>
            </a:extLst>
          </p:cNvPr>
          <p:cNvSpPr>
            <a:spLocks noGrp="1"/>
          </p:cNvSpPr>
          <p:nvPr>
            <p:ph type="sldNum" sz="quarter" idx="5"/>
          </p:nvPr>
        </p:nvSpPr>
        <p:spPr/>
        <p:txBody>
          <a:bodyPr/>
          <a:lstStyle/>
          <a:p>
            <a:pPr>
              <a:defRPr/>
            </a:pPr>
            <a:fld id="{1D6B634C-EFD6-3546-90C9-33E583E83A32}" type="slidenum">
              <a:rPr lang="en-US" altLang="x-none" smtClean="0"/>
              <a:pPr>
                <a:defRPr/>
              </a:pPr>
              <a:t>20</a:t>
            </a:fld>
            <a:endParaRPr lang="en-US" altLang="x-none"/>
          </a:p>
        </p:txBody>
      </p:sp>
    </p:spTree>
    <p:extLst>
      <p:ext uri="{BB962C8B-B14F-4D97-AF65-F5344CB8AC3E}">
        <p14:creationId xmlns:p14="http://schemas.microsoft.com/office/powerpoint/2010/main" val="32066876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D6ACFF-ACC7-B47D-E62F-36B18C4228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9D5A0E-5DA3-163A-07A0-5825E4C6C2B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250D9D9-ECFC-3B4B-9E7C-D49271DBC88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9B0D61B-9E9B-0493-E185-E146A14E7292}"/>
              </a:ext>
            </a:extLst>
          </p:cNvPr>
          <p:cNvSpPr>
            <a:spLocks noGrp="1"/>
          </p:cNvSpPr>
          <p:nvPr>
            <p:ph type="sldNum" sz="quarter" idx="5"/>
          </p:nvPr>
        </p:nvSpPr>
        <p:spPr/>
        <p:txBody>
          <a:bodyPr/>
          <a:lstStyle/>
          <a:p>
            <a:pPr>
              <a:defRPr/>
            </a:pPr>
            <a:fld id="{1D6B634C-EFD6-3546-90C9-33E583E83A32}" type="slidenum">
              <a:rPr lang="en-US" altLang="x-none" smtClean="0"/>
              <a:pPr>
                <a:defRPr/>
              </a:pPr>
              <a:t>21</a:t>
            </a:fld>
            <a:endParaRPr lang="en-US" altLang="x-none"/>
          </a:p>
        </p:txBody>
      </p:sp>
    </p:spTree>
    <p:extLst>
      <p:ext uri="{BB962C8B-B14F-4D97-AF65-F5344CB8AC3E}">
        <p14:creationId xmlns:p14="http://schemas.microsoft.com/office/powerpoint/2010/main" val="498756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A36A37-D3EE-0535-427C-4A8BD01420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73AECF-4432-8617-7414-A5045FA7421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5FDA5F-E94D-CEFF-94A8-AC8981DE455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344A817-57CF-E4FB-66EB-642FA64CD6E6}"/>
              </a:ext>
            </a:extLst>
          </p:cNvPr>
          <p:cNvSpPr>
            <a:spLocks noGrp="1"/>
          </p:cNvSpPr>
          <p:nvPr>
            <p:ph type="sldNum" sz="quarter" idx="5"/>
          </p:nvPr>
        </p:nvSpPr>
        <p:spPr/>
        <p:txBody>
          <a:bodyPr/>
          <a:lstStyle/>
          <a:p>
            <a:pPr>
              <a:defRPr/>
            </a:pPr>
            <a:fld id="{1D6B634C-EFD6-3546-90C9-33E583E83A32}" type="slidenum">
              <a:rPr lang="en-US" altLang="x-none" smtClean="0"/>
              <a:pPr>
                <a:defRPr/>
              </a:pPr>
              <a:t>22</a:t>
            </a:fld>
            <a:endParaRPr lang="en-US" altLang="x-none"/>
          </a:p>
        </p:txBody>
      </p:sp>
    </p:spTree>
    <p:extLst>
      <p:ext uri="{BB962C8B-B14F-4D97-AF65-F5344CB8AC3E}">
        <p14:creationId xmlns:p14="http://schemas.microsoft.com/office/powerpoint/2010/main" val="22216452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A7DBB3-3999-6A45-61C9-7EE9D0ADDEF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28FDC4F-3020-DB54-B829-C0B597F0051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0E166B-4A8C-809E-CB09-0C488D9D5365}"/>
              </a:ext>
            </a:extLst>
          </p:cNvPr>
          <p:cNvSpPr>
            <a:spLocks noGrp="1"/>
          </p:cNvSpPr>
          <p:nvPr>
            <p:ph type="body" idx="1"/>
          </p:nvPr>
        </p:nvSpPr>
        <p:spPr/>
        <p:txBody>
          <a:bodyPr/>
          <a:lstStyle/>
          <a:p>
            <a:r>
              <a:rPr lang="en-US" dirty="0"/>
              <a:t>Not just to pass my class—but to get a good grade in my class.  Keith Vorkink an associate dean at the time, called me into his office and first asked me what do you think we could do to reduce the DEW rate in ACC 200?  They need more support and confidence</a:t>
            </a:r>
          </a:p>
        </p:txBody>
      </p:sp>
      <p:sp>
        <p:nvSpPr>
          <p:cNvPr id="4" name="Slide Number Placeholder 3">
            <a:extLst>
              <a:ext uri="{FF2B5EF4-FFF2-40B4-BE49-F238E27FC236}">
                <a16:creationId xmlns:a16="http://schemas.microsoft.com/office/drawing/2014/main" id="{F3D6955C-9AA9-5461-2006-3CD6536DCD97}"/>
              </a:ext>
            </a:extLst>
          </p:cNvPr>
          <p:cNvSpPr>
            <a:spLocks noGrp="1"/>
          </p:cNvSpPr>
          <p:nvPr>
            <p:ph type="sldNum" sz="quarter" idx="5"/>
          </p:nvPr>
        </p:nvSpPr>
        <p:spPr/>
        <p:txBody>
          <a:bodyPr/>
          <a:lstStyle/>
          <a:p>
            <a:pPr>
              <a:defRPr/>
            </a:pPr>
            <a:fld id="{1D6B634C-EFD6-3546-90C9-33E583E83A32}" type="slidenum">
              <a:rPr lang="en-US" altLang="x-none" smtClean="0"/>
              <a:pPr>
                <a:defRPr/>
              </a:pPr>
              <a:t>23</a:t>
            </a:fld>
            <a:endParaRPr lang="en-US" altLang="x-none"/>
          </a:p>
        </p:txBody>
      </p:sp>
    </p:spTree>
    <p:extLst>
      <p:ext uri="{BB962C8B-B14F-4D97-AF65-F5344CB8AC3E}">
        <p14:creationId xmlns:p14="http://schemas.microsoft.com/office/powerpoint/2010/main" val="1397197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3341D01-5A61-4D4C-AC16-1D67EB64BDC5}" type="slidenum">
              <a:rPr lang="en-US" smtClean="0"/>
              <a:t>3</a:t>
            </a:fld>
            <a:endParaRPr lang="en-US"/>
          </a:p>
        </p:txBody>
      </p:sp>
    </p:spTree>
    <p:extLst>
      <p:ext uri="{BB962C8B-B14F-4D97-AF65-F5344CB8AC3E}">
        <p14:creationId xmlns:p14="http://schemas.microsoft.com/office/powerpoint/2010/main" val="3010087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3341D01-5A61-4D4C-AC16-1D67EB64BDC5}" type="slidenum">
              <a:rPr lang="en-US" smtClean="0"/>
              <a:t>4</a:t>
            </a:fld>
            <a:endParaRPr lang="en-US"/>
          </a:p>
        </p:txBody>
      </p:sp>
    </p:spTree>
    <p:extLst>
      <p:ext uri="{BB962C8B-B14F-4D97-AF65-F5344CB8AC3E}">
        <p14:creationId xmlns:p14="http://schemas.microsoft.com/office/powerpoint/2010/main" val="14504823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3341D01-5A61-4D4C-AC16-1D67EB64BDC5}" type="slidenum">
              <a:rPr lang="en-US" smtClean="0"/>
              <a:t>5</a:t>
            </a:fld>
            <a:endParaRPr lang="en-US"/>
          </a:p>
        </p:txBody>
      </p:sp>
    </p:spTree>
    <p:extLst>
      <p:ext uri="{BB962C8B-B14F-4D97-AF65-F5344CB8AC3E}">
        <p14:creationId xmlns:p14="http://schemas.microsoft.com/office/powerpoint/2010/main" val="37084848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3341D01-5A61-4D4C-AC16-1D67EB64BDC5}" type="slidenum">
              <a:rPr lang="en-US" smtClean="0"/>
              <a:t>6</a:t>
            </a:fld>
            <a:endParaRPr lang="en-US"/>
          </a:p>
        </p:txBody>
      </p:sp>
    </p:spTree>
    <p:extLst>
      <p:ext uri="{BB962C8B-B14F-4D97-AF65-F5344CB8AC3E}">
        <p14:creationId xmlns:p14="http://schemas.microsoft.com/office/powerpoint/2010/main" val="13265313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3341D01-5A61-4D4C-AC16-1D67EB64BDC5}" type="slidenum">
              <a:rPr lang="en-US" smtClean="0"/>
              <a:t>7</a:t>
            </a:fld>
            <a:endParaRPr lang="en-US"/>
          </a:p>
        </p:txBody>
      </p:sp>
    </p:spTree>
    <p:extLst>
      <p:ext uri="{BB962C8B-B14F-4D97-AF65-F5344CB8AC3E}">
        <p14:creationId xmlns:p14="http://schemas.microsoft.com/office/powerpoint/2010/main" val="1302088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3341D01-5A61-4D4C-AC16-1D67EB64BDC5}" type="slidenum">
              <a:rPr lang="en-US" smtClean="0"/>
              <a:t>8</a:t>
            </a:fld>
            <a:endParaRPr lang="en-US"/>
          </a:p>
        </p:txBody>
      </p:sp>
    </p:spTree>
    <p:extLst>
      <p:ext uri="{BB962C8B-B14F-4D97-AF65-F5344CB8AC3E}">
        <p14:creationId xmlns:p14="http://schemas.microsoft.com/office/powerpoint/2010/main" val="1473705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3341D01-5A61-4D4C-AC16-1D67EB64BDC5}" type="slidenum">
              <a:rPr lang="en-US" smtClean="0"/>
              <a:t>9</a:t>
            </a:fld>
            <a:endParaRPr lang="en-US"/>
          </a:p>
        </p:txBody>
      </p:sp>
    </p:spTree>
    <p:extLst>
      <p:ext uri="{BB962C8B-B14F-4D97-AF65-F5344CB8AC3E}">
        <p14:creationId xmlns:p14="http://schemas.microsoft.com/office/powerpoint/2010/main" val="13939116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31011FC6-431B-C24E-AE89-060FCAACDF33}"/>
              </a:ext>
            </a:extLst>
          </p:cNvPr>
          <p:cNvGrpSpPr>
            <a:grpSpLocks/>
          </p:cNvGrpSpPr>
          <p:nvPr/>
        </p:nvGrpSpPr>
        <p:grpSpPr bwMode="auto">
          <a:xfrm>
            <a:off x="0" y="1"/>
            <a:ext cx="9144000" cy="423863"/>
            <a:chOff x="0" y="0"/>
            <a:chExt cx="9144000" cy="424196"/>
          </a:xfrm>
        </p:grpSpPr>
        <p:sp>
          <p:nvSpPr>
            <p:cNvPr id="5" name="Rectangle 11">
              <a:extLst>
                <a:ext uri="{FF2B5EF4-FFF2-40B4-BE49-F238E27FC236}">
                  <a16:creationId xmlns:a16="http://schemas.microsoft.com/office/drawing/2014/main" id="{ADFC2DAD-B1F8-AF4A-90E3-EDBA331A2167}"/>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857E382C-9394-8243-8008-1C8F46B97B91}"/>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D5113902-8633-9540-A3B7-82F7AD969BFB}"/>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2"/>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8" name="Footer Placeholder 4">
            <a:extLst>
              <a:ext uri="{FF2B5EF4-FFF2-40B4-BE49-F238E27FC236}">
                <a16:creationId xmlns:a16="http://schemas.microsoft.com/office/drawing/2014/main" id="{E7998525-E693-DC4C-9275-0D9D3B6DF389}"/>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E1D1772C-D2E6-1E4F-B902-D6B58F8E2155}"/>
              </a:ext>
            </a:extLst>
          </p:cNvPr>
          <p:cNvSpPr>
            <a:spLocks noGrp="1"/>
          </p:cNvSpPr>
          <p:nvPr>
            <p:ph type="sldNum" sz="quarter" idx="11"/>
          </p:nvPr>
        </p:nvSpPr>
        <p:spPr/>
        <p:txBody>
          <a:bodyPr/>
          <a:lstStyle>
            <a:lvl1pPr>
              <a:defRPr/>
            </a:lvl1pPr>
          </a:lstStyle>
          <a:p>
            <a:pPr>
              <a:defRPr/>
            </a:pPr>
            <a:fld id="{92003ED2-554A-1845-BC0D-F33B516D96F4}" type="slidenum">
              <a:rPr lang="en-US" altLang="x-none"/>
              <a:pPr>
                <a:defRPr/>
              </a:pPr>
              <a:t>‹#›</a:t>
            </a:fld>
            <a:endParaRPr lang="en-US" altLang="x-none"/>
          </a:p>
        </p:txBody>
      </p:sp>
    </p:spTree>
    <p:extLst>
      <p:ext uri="{BB962C8B-B14F-4D97-AF65-F5344CB8AC3E}">
        <p14:creationId xmlns:p14="http://schemas.microsoft.com/office/powerpoint/2010/main" val="2899336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1EFA7F35-050B-1043-B338-F21725BADC02}"/>
              </a:ext>
            </a:extLst>
          </p:cNvPr>
          <p:cNvGrpSpPr>
            <a:grpSpLocks/>
          </p:cNvGrpSpPr>
          <p:nvPr/>
        </p:nvGrpSpPr>
        <p:grpSpPr bwMode="auto">
          <a:xfrm>
            <a:off x="0" y="1"/>
            <a:ext cx="9144000" cy="423863"/>
            <a:chOff x="0" y="0"/>
            <a:chExt cx="9144000" cy="424196"/>
          </a:xfrm>
        </p:grpSpPr>
        <p:sp>
          <p:nvSpPr>
            <p:cNvPr id="5" name="Rectangle 11">
              <a:extLst>
                <a:ext uri="{FF2B5EF4-FFF2-40B4-BE49-F238E27FC236}">
                  <a16:creationId xmlns:a16="http://schemas.microsoft.com/office/drawing/2014/main" id="{BFF81BD6-A8B1-734F-B50D-BB58FFC0C344}"/>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BDAC8FA0-78FD-784E-B193-CE360B62B0BD}"/>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A99ECDC8-CE11-BE4A-97AB-36C6BB9F1F25}"/>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482608D9-5E7D-A24C-AF27-7E31999DED9D}"/>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1476D885-27EF-2B41-943B-EBFE00C7560A}"/>
              </a:ext>
            </a:extLst>
          </p:cNvPr>
          <p:cNvSpPr>
            <a:spLocks noGrp="1"/>
          </p:cNvSpPr>
          <p:nvPr>
            <p:ph type="sldNum" sz="quarter" idx="11"/>
          </p:nvPr>
        </p:nvSpPr>
        <p:spPr/>
        <p:txBody>
          <a:bodyPr/>
          <a:lstStyle>
            <a:lvl1pPr>
              <a:defRPr/>
            </a:lvl1pPr>
          </a:lstStyle>
          <a:p>
            <a:pPr>
              <a:defRPr/>
            </a:pPr>
            <a:fld id="{8CB6A1E1-DCE7-CB48-97B7-60D4FB2A4EFD}" type="slidenum">
              <a:rPr lang="en-US" altLang="x-none"/>
              <a:pPr>
                <a:defRPr/>
              </a:pPr>
              <a:t>‹#›</a:t>
            </a:fld>
            <a:endParaRPr lang="en-US" altLang="x-none"/>
          </a:p>
        </p:txBody>
      </p:sp>
    </p:spTree>
    <p:extLst>
      <p:ext uri="{BB962C8B-B14F-4D97-AF65-F5344CB8AC3E}">
        <p14:creationId xmlns:p14="http://schemas.microsoft.com/office/powerpoint/2010/main" val="47902608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10">
            <a:extLst>
              <a:ext uri="{FF2B5EF4-FFF2-40B4-BE49-F238E27FC236}">
                <a16:creationId xmlns:a16="http://schemas.microsoft.com/office/drawing/2014/main" id="{1C605345-4628-464C-A71F-B8567ED81B7F}"/>
              </a:ext>
            </a:extLst>
          </p:cNvPr>
          <p:cNvGrpSpPr>
            <a:grpSpLocks/>
          </p:cNvGrpSpPr>
          <p:nvPr/>
        </p:nvGrpSpPr>
        <p:grpSpPr bwMode="auto">
          <a:xfrm>
            <a:off x="0" y="4"/>
            <a:ext cx="9144000" cy="423863"/>
            <a:chOff x="0" y="0"/>
            <a:chExt cx="9144000" cy="424196"/>
          </a:xfrm>
        </p:grpSpPr>
        <p:sp>
          <p:nvSpPr>
            <p:cNvPr id="8" name="Rectangle 11">
              <a:extLst>
                <a:ext uri="{FF2B5EF4-FFF2-40B4-BE49-F238E27FC236}">
                  <a16:creationId xmlns:a16="http://schemas.microsoft.com/office/drawing/2014/main" id="{E55AF0AD-08E0-1B43-8401-2499CE035FC3}"/>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9" name="Picture 2">
              <a:extLst>
                <a:ext uri="{FF2B5EF4-FFF2-40B4-BE49-F238E27FC236}">
                  <a16:creationId xmlns:a16="http://schemas.microsoft.com/office/drawing/2014/main" id="{4319F05B-0D9F-8E47-8669-8E89F94E14DB}"/>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10" name="TextBox 13">
              <a:extLst>
                <a:ext uri="{FF2B5EF4-FFF2-40B4-BE49-F238E27FC236}">
                  <a16:creationId xmlns:a16="http://schemas.microsoft.com/office/drawing/2014/main" id="{484412EB-E581-8C42-8266-8D9CCEEB0E7A}"/>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7">
            <a:extLst>
              <a:ext uri="{FF2B5EF4-FFF2-40B4-BE49-F238E27FC236}">
                <a16:creationId xmlns:a16="http://schemas.microsoft.com/office/drawing/2014/main" id="{21F23C44-386B-2646-AD0F-ECE25B935C2A}"/>
              </a:ext>
            </a:extLst>
          </p:cNvPr>
          <p:cNvSpPr>
            <a:spLocks noGrp="1"/>
          </p:cNvSpPr>
          <p:nvPr>
            <p:ph type="ftr" sz="quarter" idx="10"/>
          </p:nvPr>
        </p:nvSpPr>
        <p:spPr/>
        <p:txBody>
          <a:bodyPr/>
          <a:lstStyle>
            <a:lvl1pPr>
              <a:defRPr/>
            </a:lvl1pPr>
          </a:lstStyle>
          <a:p>
            <a:endParaRPr lang="en-US" altLang="en-US"/>
          </a:p>
        </p:txBody>
      </p:sp>
      <p:sp>
        <p:nvSpPr>
          <p:cNvPr id="12" name="Slide Number Placeholder 8">
            <a:extLst>
              <a:ext uri="{FF2B5EF4-FFF2-40B4-BE49-F238E27FC236}">
                <a16:creationId xmlns:a16="http://schemas.microsoft.com/office/drawing/2014/main" id="{EDA06831-D4BD-BE49-8852-213F1ED43AD4}"/>
              </a:ext>
            </a:extLst>
          </p:cNvPr>
          <p:cNvSpPr>
            <a:spLocks noGrp="1"/>
          </p:cNvSpPr>
          <p:nvPr>
            <p:ph type="sldNum" sz="quarter" idx="11"/>
          </p:nvPr>
        </p:nvSpPr>
        <p:spPr/>
        <p:txBody>
          <a:bodyPr/>
          <a:lstStyle>
            <a:lvl1pPr>
              <a:defRPr/>
            </a:lvl1pPr>
          </a:lstStyle>
          <a:p>
            <a:pPr>
              <a:defRPr/>
            </a:pPr>
            <a:fld id="{4B2D70DC-AB50-4E4B-A480-F92141D5E21F}" type="slidenum">
              <a:rPr lang="en-US" altLang="x-none"/>
              <a:pPr>
                <a:defRPr/>
              </a:pPr>
              <a:t>‹#›</a:t>
            </a:fld>
            <a:endParaRPr lang="en-US" altLang="x-none"/>
          </a:p>
        </p:txBody>
      </p:sp>
    </p:spTree>
    <p:extLst>
      <p:ext uri="{BB962C8B-B14F-4D97-AF65-F5344CB8AC3E}">
        <p14:creationId xmlns:p14="http://schemas.microsoft.com/office/powerpoint/2010/main" val="233930087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10">
            <a:extLst>
              <a:ext uri="{FF2B5EF4-FFF2-40B4-BE49-F238E27FC236}">
                <a16:creationId xmlns:a16="http://schemas.microsoft.com/office/drawing/2014/main" id="{6102FEE8-30F3-4E48-BE00-D1A49751A5D3}"/>
              </a:ext>
            </a:extLst>
          </p:cNvPr>
          <p:cNvGrpSpPr>
            <a:grpSpLocks/>
          </p:cNvGrpSpPr>
          <p:nvPr/>
        </p:nvGrpSpPr>
        <p:grpSpPr bwMode="auto">
          <a:xfrm>
            <a:off x="0" y="4"/>
            <a:ext cx="9144000" cy="423863"/>
            <a:chOff x="0" y="0"/>
            <a:chExt cx="9144000" cy="424196"/>
          </a:xfrm>
        </p:grpSpPr>
        <p:sp>
          <p:nvSpPr>
            <p:cNvPr id="4" name="Rectangle 11">
              <a:extLst>
                <a:ext uri="{FF2B5EF4-FFF2-40B4-BE49-F238E27FC236}">
                  <a16:creationId xmlns:a16="http://schemas.microsoft.com/office/drawing/2014/main" id="{CFE669B2-894A-2E4B-8463-C72BD5574C7E}"/>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5" name="Picture 2">
              <a:extLst>
                <a:ext uri="{FF2B5EF4-FFF2-40B4-BE49-F238E27FC236}">
                  <a16:creationId xmlns:a16="http://schemas.microsoft.com/office/drawing/2014/main" id="{DD76BC6D-242B-AD42-A6AA-94741A6F1BCC}"/>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6" name="TextBox 13">
              <a:extLst>
                <a:ext uri="{FF2B5EF4-FFF2-40B4-BE49-F238E27FC236}">
                  <a16:creationId xmlns:a16="http://schemas.microsoft.com/office/drawing/2014/main" id="{13C1F18A-8600-EC42-9E39-3BE8AC0A6180}"/>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7" name="Footer Placeholder 3">
            <a:extLst>
              <a:ext uri="{FF2B5EF4-FFF2-40B4-BE49-F238E27FC236}">
                <a16:creationId xmlns:a16="http://schemas.microsoft.com/office/drawing/2014/main" id="{4F14F4DB-6620-6446-8801-B7E3D6C9FF86}"/>
              </a:ext>
            </a:extLst>
          </p:cNvPr>
          <p:cNvSpPr>
            <a:spLocks noGrp="1"/>
          </p:cNvSpPr>
          <p:nvPr>
            <p:ph type="ftr" sz="quarter" idx="10"/>
          </p:nvPr>
        </p:nvSpPr>
        <p:spPr/>
        <p:txBody>
          <a:bodyPr/>
          <a:lstStyle>
            <a:lvl1pPr>
              <a:defRPr/>
            </a:lvl1pPr>
          </a:lstStyle>
          <a:p>
            <a:endParaRPr lang="en-US" altLang="en-US"/>
          </a:p>
        </p:txBody>
      </p:sp>
      <p:sp>
        <p:nvSpPr>
          <p:cNvPr id="8" name="Slide Number Placeholder 4">
            <a:extLst>
              <a:ext uri="{FF2B5EF4-FFF2-40B4-BE49-F238E27FC236}">
                <a16:creationId xmlns:a16="http://schemas.microsoft.com/office/drawing/2014/main" id="{BEFCFEE5-6A06-7642-A0EB-B4DA3992D24C}"/>
              </a:ext>
            </a:extLst>
          </p:cNvPr>
          <p:cNvSpPr>
            <a:spLocks noGrp="1"/>
          </p:cNvSpPr>
          <p:nvPr>
            <p:ph type="sldNum" sz="quarter" idx="11"/>
          </p:nvPr>
        </p:nvSpPr>
        <p:spPr/>
        <p:txBody>
          <a:bodyPr/>
          <a:lstStyle>
            <a:lvl1pPr>
              <a:defRPr/>
            </a:lvl1pPr>
          </a:lstStyle>
          <a:p>
            <a:pPr>
              <a:defRPr/>
            </a:pPr>
            <a:fld id="{8A613A82-FF2B-F546-A9FF-186983F5D301}" type="slidenum">
              <a:rPr lang="en-US" altLang="x-none"/>
              <a:pPr>
                <a:defRPr/>
              </a:pPr>
              <a:t>‹#›</a:t>
            </a:fld>
            <a:endParaRPr lang="en-US" altLang="x-none"/>
          </a:p>
        </p:txBody>
      </p:sp>
    </p:spTree>
    <p:extLst>
      <p:ext uri="{BB962C8B-B14F-4D97-AF65-F5344CB8AC3E}">
        <p14:creationId xmlns:p14="http://schemas.microsoft.com/office/powerpoint/2010/main" val="102559757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10">
            <a:extLst>
              <a:ext uri="{FF2B5EF4-FFF2-40B4-BE49-F238E27FC236}">
                <a16:creationId xmlns:a16="http://schemas.microsoft.com/office/drawing/2014/main" id="{22A84E0C-382A-B14A-8470-5FD86B1C9C07}"/>
              </a:ext>
            </a:extLst>
          </p:cNvPr>
          <p:cNvGrpSpPr>
            <a:grpSpLocks/>
          </p:cNvGrpSpPr>
          <p:nvPr/>
        </p:nvGrpSpPr>
        <p:grpSpPr bwMode="auto">
          <a:xfrm>
            <a:off x="0" y="4"/>
            <a:ext cx="9144000" cy="423863"/>
            <a:chOff x="0" y="0"/>
            <a:chExt cx="9144000" cy="424196"/>
          </a:xfrm>
        </p:grpSpPr>
        <p:sp>
          <p:nvSpPr>
            <p:cNvPr id="3" name="Rectangle 11">
              <a:extLst>
                <a:ext uri="{FF2B5EF4-FFF2-40B4-BE49-F238E27FC236}">
                  <a16:creationId xmlns:a16="http://schemas.microsoft.com/office/drawing/2014/main" id="{55DB5841-A22E-FC4C-8CC5-729BC19A932A}"/>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4" name="Picture 2">
              <a:extLst>
                <a:ext uri="{FF2B5EF4-FFF2-40B4-BE49-F238E27FC236}">
                  <a16:creationId xmlns:a16="http://schemas.microsoft.com/office/drawing/2014/main" id="{B37313CA-5BC0-534E-B7F2-2276DEFBD7C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5" name="TextBox 13">
              <a:extLst>
                <a:ext uri="{FF2B5EF4-FFF2-40B4-BE49-F238E27FC236}">
                  <a16:creationId xmlns:a16="http://schemas.microsoft.com/office/drawing/2014/main" id="{73B0022C-131D-2A46-A0BE-1EE0A25A420D}"/>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6" name="Footer Placeholder 2">
            <a:extLst>
              <a:ext uri="{FF2B5EF4-FFF2-40B4-BE49-F238E27FC236}">
                <a16:creationId xmlns:a16="http://schemas.microsoft.com/office/drawing/2014/main" id="{8F3CA08B-32CA-3940-86FA-6F1259768993}"/>
              </a:ext>
            </a:extLst>
          </p:cNvPr>
          <p:cNvSpPr>
            <a:spLocks noGrp="1"/>
          </p:cNvSpPr>
          <p:nvPr>
            <p:ph type="ftr" sz="quarter" idx="10"/>
          </p:nvPr>
        </p:nvSpPr>
        <p:spPr/>
        <p:txBody>
          <a:bodyPr/>
          <a:lstStyle>
            <a:lvl1pPr>
              <a:defRPr/>
            </a:lvl1pPr>
          </a:lstStyle>
          <a:p>
            <a:endParaRPr lang="en-US" altLang="en-US"/>
          </a:p>
        </p:txBody>
      </p:sp>
      <p:sp>
        <p:nvSpPr>
          <p:cNvPr id="7" name="Slide Number Placeholder 3">
            <a:extLst>
              <a:ext uri="{FF2B5EF4-FFF2-40B4-BE49-F238E27FC236}">
                <a16:creationId xmlns:a16="http://schemas.microsoft.com/office/drawing/2014/main" id="{4B26E9C1-EE8A-C041-927D-CF8A3FC9EC73}"/>
              </a:ext>
            </a:extLst>
          </p:cNvPr>
          <p:cNvSpPr>
            <a:spLocks noGrp="1"/>
          </p:cNvSpPr>
          <p:nvPr>
            <p:ph type="sldNum" sz="quarter" idx="11"/>
          </p:nvPr>
        </p:nvSpPr>
        <p:spPr/>
        <p:txBody>
          <a:bodyPr/>
          <a:lstStyle>
            <a:lvl1pPr>
              <a:defRPr/>
            </a:lvl1pPr>
          </a:lstStyle>
          <a:p>
            <a:pPr>
              <a:defRPr/>
            </a:pPr>
            <a:fld id="{55291EB0-A596-EF48-8483-90433F7B9632}" type="slidenum">
              <a:rPr lang="en-US" altLang="x-none"/>
              <a:pPr>
                <a:defRPr/>
              </a:pPr>
              <a:t>‹#›</a:t>
            </a:fld>
            <a:endParaRPr lang="en-US" altLang="x-none"/>
          </a:p>
        </p:txBody>
      </p:sp>
    </p:spTree>
    <p:extLst>
      <p:ext uri="{BB962C8B-B14F-4D97-AF65-F5344CB8AC3E}">
        <p14:creationId xmlns:p14="http://schemas.microsoft.com/office/powerpoint/2010/main" val="44640130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2A982934-1097-B841-B989-9B99EFF2C6C6}"/>
              </a:ext>
            </a:extLst>
          </p:cNvPr>
          <p:cNvGrpSpPr>
            <a:grpSpLocks/>
          </p:cNvGrpSpPr>
          <p:nvPr/>
        </p:nvGrpSpPr>
        <p:grpSpPr bwMode="auto">
          <a:xfrm>
            <a:off x="0" y="4"/>
            <a:ext cx="9144000" cy="423863"/>
            <a:chOff x="0" y="0"/>
            <a:chExt cx="9144000" cy="424196"/>
          </a:xfrm>
        </p:grpSpPr>
        <p:sp>
          <p:nvSpPr>
            <p:cNvPr id="6" name="Rectangle 11">
              <a:extLst>
                <a:ext uri="{FF2B5EF4-FFF2-40B4-BE49-F238E27FC236}">
                  <a16:creationId xmlns:a16="http://schemas.microsoft.com/office/drawing/2014/main" id="{E32FB736-C316-D640-9681-272D265BC59D}"/>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BD0A0528-9EF8-7948-A268-0252E738D728}"/>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DEFD8A87-E27C-654B-9689-CB1577F30211}"/>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457202" y="273050"/>
            <a:ext cx="3008313"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73053"/>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9" name="Footer Placeholder 5">
            <a:extLst>
              <a:ext uri="{FF2B5EF4-FFF2-40B4-BE49-F238E27FC236}">
                <a16:creationId xmlns:a16="http://schemas.microsoft.com/office/drawing/2014/main" id="{854DFB98-D0AD-C645-84DB-DB1353394917}"/>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7650BBA4-539A-424C-90FC-197F903F938C}"/>
              </a:ext>
            </a:extLst>
          </p:cNvPr>
          <p:cNvSpPr>
            <a:spLocks noGrp="1"/>
          </p:cNvSpPr>
          <p:nvPr>
            <p:ph type="sldNum" sz="quarter" idx="11"/>
          </p:nvPr>
        </p:nvSpPr>
        <p:spPr/>
        <p:txBody>
          <a:bodyPr/>
          <a:lstStyle>
            <a:lvl1pPr>
              <a:defRPr/>
            </a:lvl1pPr>
          </a:lstStyle>
          <a:p>
            <a:pPr>
              <a:defRPr/>
            </a:pPr>
            <a:fld id="{E2F32C5A-5DC8-FF47-BE9F-B60569C67296}" type="slidenum">
              <a:rPr lang="en-US" altLang="x-none"/>
              <a:pPr>
                <a:defRPr/>
              </a:pPr>
              <a:t>‹#›</a:t>
            </a:fld>
            <a:endParaRPr lang="en-US" altLang="x-none"/>
          </a:p>
        </p:txBody>
      </p:sp>
    </p:spTree>
    <p:extLst>
      <p:ext uri="{BB962C8B-B14F-4D97-AF65-F5344CB8AC3E}">
        <p14:creationId xmlns:p14="http://schemas.microsoft.com/office/powerpoint/2010/main" val="421779998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BC95650C-4A96-A649-AFDA-0B24E84FA7F1}"/>
              </a:ext>
            </a:extLst>
          </p:cNvPr>
          <p:cNvGrpSpPr>
            <a:grpSpLocks/>
          </p:cNvGrpSpPr>
          <p:nvPr/>
        </p:nvGrpSpPr>
        <p:grpSpPr bwMode="auto">
          <a:xfrm>
            <a:off x="0" y="4"/>
            <a:ext cx="9144000" cy="423863"/>
            <a:chOff x="0" y="0"/>
            <a:chExt cx="9144000" cy="424196"/>
          </a:xfrm>
        </p:grpSpPr>
        <p:sp>
          <p:nvSpPr>
            <p:cNvPr id="6" name="Rectangle 11">
              <a:extLst>
                <a:ext uri="{FF2B5EF4-FFF2-40B4-BE49-F238E27FC236}">
                  <a16:creationId xmlns:a16="http://schemas.microsoft.com/office/drawing/2014/main" id="{F840E768-2FB0-5145-A1B1-E11C67F74BB5}"/>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CC9A2067-607E-024B-8995-90EE02AEEB63}"/>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E3ADB326-49A1-0A4E-BE49-3638F3D13F6C}"/>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9" name="Footer Placeholder 5">
            <a:extLst>
              <a:ext uri="{FF2B5EF4-FFF2-40B4-BE49-F238E27FC236}">
                <a16:creationId xmlns:a16="http://schemas.microsoft.com/office/drawing/2014/main" id="{212E39D2-28FF-5642-AAE7-E1535755576A}"/>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D25BA504-204A-AA48-932B-089FA2F2C1E3}"/>
              </a:ext>
            </a:extLst>
          </p:cNvPr>
          <p:cNvSpPr>
            <a:spLocks noGrp="1"/>
          </p:cNvSpPr>
          <p:nvPr>
            <p:ph type="sldNum" sz="quarter" idx="11"/>
          </p:nvPr>
        </p:nvSpPr>
        <p:spPr/>
        <p:txBody>
          <a:bodyPr/>
          <a:lstStyle>
            <a:lvl1pPr>
              <a:defRPr/>
            </a:lvl1pPr>
          </a:lstStyle>
          <a:p>
            <a:pPr>
              <a:defRPr/>
            </a:pPr>
            <a:fld id="{1B863933-1540-D14B-BBB3-88B1F1940880}" type="slidenum">
              <a:rPr lang="en-US" altLang="x-none"/>
              <a:pPr>
                <a:defRPr/>
              </a:pPr>
              <a:t>‹#›</a:t>
            </a:fld>
            <a:endParaRPr lang="en-US" altLang="x-none"/>
          </a:p>
        </p:txBody>
      </p:sp>
    </p:spTree>
    <p:extLst>
      <p:ext uri="{BB962C8B-B14F-4D97-AF65-F5344CB8AC3E}">
        <p14:creationId xmlns:p14="http://schemas.microsoft.com/office/powerpoint/2010/main" val="205421365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F748DE7F-7901-A74C-BD05-230A11FB7928}"/>
              </a:ext>
            </a:extLst>
          </p:cNvPr>
          <p:cNvGrpSpPr>
            <a:grpSpLocks/>
          </p:cNvGrpSpPr>
          <p:nvPr/>
        </p:nvGrpSpPr>
        <p:grpSpPr bwMode="auto">
          <a:xfrm>
            <a:off x="0" y="4"/>
            <a:ext cx="9144000" cy="423863"/>
            <a:chOff x="0" y="0"/>
            <a:chExt cx="9144000" cy="424196"/>
          </a:xfrm>
        </p:grpSpPr>
        <p:sp>
          <p:nvSpPr>
            <p:cNvPr id="5" name="Rectangle 11">
              <a:extLst>
                <a:ext uri="{FF2B5EF4-FFF2-40B4-BE49-F238E27FC236}">
                  <a16:creationId xmlns:a16="http://schemas.microsoft.com/office/drawing/2014/main" id="{1228AA2F-72CF-C647-BA9D-2709D0C193A6}"/>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6ED3BC0C-7D29-124A-B954-94B23EBB454F}"/>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E0669271-EF5C-4B4F-A98A-CBFCB1B856D2}"/>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95D18C63-47E5-7A4F-B1E4-D09B2A61CC5F}"/>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96B0F81D-2BAF-C04E-BDE2-F07E67EE1E1B}"/>
              </a:ext>
            </a:extLst>
          </p:cNvPr>
          <p:cNvSpPr>
            <a:spLocks noGrp="1"/>
          </p:cNvSpPr>
          <p:nvPr>
            <p:ph type="sldNum" sz="quarter" idx="11"/>
          </p:nvPr>
        </p:nvSpPr>
        <p:spPr/>
        <p:txBody>
          <a:bodyPr/>
          <a:lstStyle>
            <a:lvl1pPr>
              <a:defRPr/>
            </a:lvl1pPr>
          </a:lstStyle>
          <a:p>
            <a:pPr>
              <a:defRPr/>
            </a:pPr>
            <a:fld id="{CB42BECA-69E9-BC42-8033-8B992939B0C8}" type="slidenum">
              <a:rPr lang="en-US" altLang="x-none"/>
              <a:pPr>
                <a:defRPr/>
              </a:pPr>
              <a:t>‹#›</a:t>
            </a:fld>
            <a:endParaRPr lang="en-US" altLang="x-none"/>
          </a:p>
        </p:txBody>
      </p:sp>
    </p:spTree>
    <p:extLst>
      <p:ext uri="{BB962C8B-B14F-4D97-AF65-F5344CB8AC3E}">
        <p14:creationId xmlns:p14="http://schemas.microsoft.com/office/powerpoint/2010/main" val="144978321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0F5EE104-85AD-DF43-9053-C2B5C0B8E941}"/>
              </a:ext>
            </a:extLst>
          </p:cNvPr>
          <p:cNvGrpSpPr>
            <a:grpSpLocks/>
          </p:cNvGrpSpPr>
          <p:nvPr/>
        </p:nvGrpSpPr>
        <p:grpSpPr bwMode="auto">
          <a:xfrm>
            <a:off x="0" y="4"/>
            <a:ext cx="9144000" cy="423863"/>
            <a:chOff x="0" y="0"/>
            <a:chExt cx="9144000" cy="424196"/>
          </a:xfrm>
        </p:grpSpPr>
        <p:sp>
          <p:nvSpPr>
            <p:cNvPr id="5" name="Rectangle 11">
              <a:extLst>
                <a:ext uri="{FF2B5EF4-FFF2-40B4-BE49-F238E27FC236}">
                  <a16:creationId xmlns:a16="http://schemas.microsoft.com/office/drawing/2014/main" id="{437EBF84-EEBA-074A-BFD3-7D028EAC33F3}"/>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AED5F903-4CF4-F440-8502-6D54193BA057}"/>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C809E8AF-D501-A345-B601-EB7F5090861A}"/>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Vertical Title 1"/>
          <p:cNvSpPr>
            <a:spLocks noGrp="1"/>
          </p:cNvSpPr>
          <p:nvPr>
            <p:ph type="title" orient="vert"/>
          </p:nvPr>
        </p:nvSpPr>
        <p:spPr>
          <a:xfrm>
            <a:off x="6629400" y="274642"/>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4AF7093B-EE80-4B4D-B91F-D559792026AD}"/>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A82D4541-8CFC-EE49-9FCF-D3B99C7702B8}"/>
              </a:ext>
            </a:extLst>
          </p:cNvPr>
          <p:cNvSpPr>
            <a:spLocks noGrp="1"/>
          </p:cNvSpPr>
          <p:nvPr>
            <p:ph type="sldNum" sz="quarter" idx="11"/>
          </p:nvPr>
        </p:nvSpPr>
        <p:spPr/>
        <p:txBody>
          <a:bodyPr/>
          <a:lstStyle>
            <a:lvl1pPr>
              <a:defRPr/>
            </a:lvl1pPr>
          </a:lstStyle>
          <a:p>
            <a:pPr>
              <a:defRPr/>
            </a:pPr>
            <a:fld id="{3D0607AC-00B4-9145-82AE-E0A4C6893228}" type="slidenum">
              <a:rPr lang="en-US" altLang="x-none"/>
              <a:pPr>
                <a:defRPr/>
              </a:pPr>
              <a:t>‹#›</a:t>
            </a:fld>
            <a:endParaRPr lang="en-US" altLang="x-none"/>
          </a:p>
        </p:txBody>
      </p:sp>
    </p:spTree>
    <p:extLst>
      <p:ext uri="{BB962C8B-B14F-4D97-AF65-F5344CB8AC3E}">
        <p14:creationId xmlns:p14="http://schemas.microsoft.com/office/powerpoint/2010/main" val="260501276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quarter" idx="1"/>
          </p:nvPr>
        </p:nvSpPr>
        <p:spPr>
          <a:xfrm>
            <a:off x="609600" y="1600200"/>
            <a:ext cx="4038600" cy="21859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09600" y="3938592"/>
            <a:ext cx="4038600" cy="21875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half" idx="3"/>
          </p:nvPr>
        </p:nvSpPr>
        <p:spPr>
          <a:xfrm>
            <a:off x="4800600" y="1600204"/>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a:extLst>
              <a:ext uri="{FF2B5EF4-FFF2-40B4-BE49-F238E27FC236}">
                <a16:creationId xmlns:a16="http://schemas.microsoft.com/office/drawing/2014/main" id="{48D01450-63E3-EE42-A297-B26BCE25844D}"/>
              </a:ext>
            </a:extLst>
          </p:cNvPr>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chemeClr val="tx2"/>
                </a:solidFill>
              </a:defRPr>
            </a:lvl1pPr>
          </a:lstStyle>
          <a:p>
            <a:endParaRPr lang="en-US" altLang="en-US"/>
          </a:p>
        </p:txBody>
      </p:sp>
      <p:sp>
        <p:nvSpPr>
          <p:cNvPr id="7" name="Footer Placeholder 6">
            <a:extLst>
              <a:ext uri="{FF2B5EF4-FFF2-40B4-BE49-F238E27FC236}">
                <a16:creationId xmlns:a16="http://schemas.microsoft.com/office/drawing/2014/main" id="{E3A7178B-FC3C-0944-83E7-48A70367C207}"/>
              </a:ext>
            </a:extLst>
          </p:cNvPr>
          <p:cNvSpPr>
            <a:spLocks noGrp="1"/>
          </p:cNvSpPr>
          <p:nvPr>
            <p:ph type="ftr" sz="quarter" idx="11"/>
          </p:nvPr>
        </p:nvSpPr>
        <p:spPr>
          <a:xfrm>
            <a:off x="3124200" y="6245225"/>
            <a:ext cx="2895600" cy="476250"/>
          </a:xfrm>
        </p:spPr>
        <p:txBody>
          <a:bodyPr/>
          <a:lstStyle>
            <a:lvl1pPr>
              <a:defRPr/>
            </a:lvl1pPr>
          </a:lstStyle>
          <a:p>
            <a:endParaRPr lang="en-US" altLang="en-US"/>
          </a:p>
        </p:txBody>
      </p:sp>
    </p:spTree>
    <p:extLst>
      <p:ext uri="{BB962C8B-B14F-4D97-AF65-F5344CB8AC3E}">
        <p14:creationId xmlns:p14="http://schemas.microsoft.com/office/powerpoint/2010/main" val="152642840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C4AFD-327D-5648-9F3E-C615A06E3041}"/>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B59782-ACC5-F14C-AF45-5242F74F562A}"/>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5" name="Footer Placeholder 4">
            <a:extLst>
              <a:ext uri="{FF2B5EF4-FFF2-40B4-BE49-F238E27FC236}">
                <a16:creationId xmlns:a16="http://schemas.microsoft.com/office/drawing/2014/main" id="{F5CBEC35-20C6-A04B-B98F-DB50E7A80D16}"/>
              </a:ext>
            </a:extLst>
          </p:cNvPr>
          <p:cNvSpPr>
            <a:spLocks noGrp="1"/>
          </p:cNvSpPr>
          <p:nvPr>
            <p:ph type="ftr" sz="quarter" idx="11"/>
          </p:nvPr>
        </p:nvSpPr>
        <p:spPr/>
        <p:txBody>
          <a:bodyPr/>
          <a:lstStyle/>
          <a:p>
            <a:endParaRPr lang="en-US" altLang="en-US"/>
          </a:p>
        </p:txBody>
      </p:sp>
      <p:sp>
        <p:nvSpPr>
          <p:cNvPr id="6" name="Slide Number Placeholder 5">
            <a:extLst>
              <a:ext uri="{FF2B5EF4-FFF2-40B4-BE49-F238E27FC236}">
                <a16:creationId xmlns:a16="http://schemas.microsoft.com/office/drawing/2014/main" id="{B61BF20D-B20E-D748-A9F6-D5623DAF868A}"/>
              </a:ext>
            </a:extLst>
          </p:cNvPr>
          <p:cNvSpPr>
            <a:spLocks noGrp="1"/>
          </p:cNvSpPr>
          <p:nvPr>
            <p:ph type="sldNum" sz="quarter" idx="12"/>
          </p:nvPr>
        </p:nvSpPr>
        <p:spPr/>
        <p:txBody>
          <a:bodyPr/>
          <a:lstStyle/>
          <a:p>
            <a:pPr>
              <a:defRPr/>
            </a:pPr>
            <a:fld id="{1EF62C71-1C77-4A43-A53A-2010737151EF}" type="slidenum">
              <a:rPr lang="en-US" altLang="x-none" smtClean="0"/>
              <a:pPr>
                <a:defRPr/>
              </a:pPr>
              <a:t>‹#›</a:t>
            </a:fld>
            <a:endParaRPr lang="en-US" altLang="x-none"/>
          </a:p>
        </p:txBody>
      </p:sp>
    </p:spTree>
    <p:extLst>
      <p:ext uri="{BB962C8B-B14F-4D97-AF65-F5344CB8AC3E}">
        <p14:creationId xmlns:p14="http://schemas.microsoft.com/office/powerpoint/2010/main" val="299410200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86A12-AE64-B345-BFBF-EEEA2250A7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BC71D3-15C6-2B49-AF3C-9096C4648CA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627C684D-8813-A140-A6FD-C07FCD6F6DA3}"/>
              </a:ext>
            </a:extLst>
          </p:cNvPr>
          <p:cNvSpPr>
            <a:spLocks noGrp="1"/>
          </p:cNvSpPr>
          <p:nvPr>
            <p:ph type="ftr" sz="quarter" idx="11"/>
          </p:nvPr>
        </p:nvSpPr>
        <p:spPr/>
        <p:txBody>
          <a:bodyPr/>
          <a:lstStyle/>
          <a:p>
            <a:endParaRPr lang="en-US" altLang="en-US"/>
          </a:p>
        </p:txBody>
      </p:sp>
      <p:sp>
        <p:nvSpPr>
          <p:cNvPr id="6" name="Slide Number Placeholder 5">
            <a:extLst>
              <a:ext uri="{FF2B5EF4-FFF2-40B4-BE49-F238E27FC236}">
                <a16:creationId xmlns:a16="http://schemas.microsoft.com/office/drawing/2014/main" id="{AF41D38F-36CD-B74B-A11A-3FC26D0FFE4C}"/>
              </a:ext>
            </a:extLst>
          </p:cNvPr>
          <p:cNvSpPr>
            <a:spLocks noGrp="1"/>
          </p:cNvSpPr>
          <p:nvPr>
            <p:ph type="sldNum" sz="quarter" idx="12"/>
          </p:nvPr>
        </p:nvSpPr>
        <p:spPr/>
        <p:txBody>
          <a:bodyPr/>
          <a:lstStyle/>
          <a:p>
            <a:pPr>
              <a:defRPr/>
            </a:pPr>
            <a:fld id="{7EFABFDB-2D12-DC4E-8E0F-166E9AD58262}" type="slidenum">
              <a:rPr lang="en-US" altLang="x-none" smtClean="0"/>
              <a:pPr>
                <a:defRPr/>
              </a:pPr>
              <a:t>‹#›</a:t>
            </a:fld>
            <a:endParaRPr lang="en-US" altLang="x-none"/>
          </a:p>
        </p:txBody>
      </p:sp>
    </p:spTree>
    <p:extLst>
      <p:ext uri="{BB962C8B-B14F-4D97-AF65-F5344CB8AC3E}">
        <p14:creationId xmlns:p14="http://schemas.microsoft.com/office/powerpoint/2010/main" val="4271467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50BAD177-C92E-6A4E-88E2-66E575F65373}"/>
              </a:ext>
            </a:extLst>
          </p:cNvPr>
          <p:cNvGrpSpPr>
            <a:grpSpLocks/>
          </p:cNvGrpSpPr>
          <p:nvPr/>
        </p:nvGrpSpPr>
        <p:grpSpPr bwMode="auto">
          <a:xfrm>
            <a:off x="0" y="1"/>
            <a:ext cx="9144000" cy="423863"/>
            <a:chOff x="0" y="0"/>
            <a:chExt cx="9144000" cy="424196"/>
          </a:xfrm>
        </p:grpSpPr>
        <p:sp>
          <p:nvSpPr>
            <p:cNvPr id="5" name="Rectangle 11">
              <a:extLst>
                <a:ext uri="{FF2B5EF4-FFF2-40B4-BE49-F238E27FC236}">
                  <a16:creationId xmlns:a16="http://schemas.microsoft.com/office/drawing/2014/main" id="{56C9D189-E93E-FC41-84A0-D9389049C0E8}"/>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E75589CB-D6DD-7B4E-B2D5-9F1F476AEBDB}"/>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ED94FC3A-9070-774F-9FC7-85C971548D02}"/>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Vertical Title 1"/>
          <p:cNvSpPr>
            <a:spLocks noGrp="1"/>
          </p:cNvSpPr>
          <p:nvPr>
            <p:ph type="title" orient="vert"/>
          </p:nvPr>
        </p:nvSpPr>
        <p:spPr>
          <a:xfrm>
            <a:off x="6629400" y="274639"/>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966EED8D-6E93-7C49-85D6-E6AD96222274}"/>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7051C007-A08C-4940-A1ED-02CF9E17C502}"/>
              </a:ext>
            </a:extLst>
          </p:cNvPr>
          <p:cNvSpPr>
            <a:spLocks noGrp="1"/>
          </p:cNvSpPr>
          <p:nvPr>
            <p:ph type="sldNum" sz="quarter" idx="11"/>
          </p:nvPr>
        </p:nvSpPr>
        <p:spPr/>
        <p:txBody>
          <a:bodyPr/>
          <a:lstStyle>
            <a:lvl1pPr>
              <a:defRPr/>
            </a:lvl1pPr>
          </a:lstStyle>
          <a:p>
            <a:pPr>
              <a:defRPr/>
            </a:pPr>
            <a:fld id="{56C76DD8-93E9-4B4B-8691-479B2FF2AFA9}" type="slidenum">
              <a:rPr lang="en-US" altLang="x-none"/>
              <a:pPr>
                <a:defRPr/>
              </a:pPr>
              <a:t>‹#›</a:t>
            </a:fld>
            <a:endParaRPr lang="en-US" altLang="x-none"/>
          </a:p>
        </p:txBody>
      </p:sp>
    </p:spTree>
    <p:extLst>
      <p:ext uri="{BB962C8B-B14F-4D97-AF65-F5344CB8AC3E}">
        <p14:creationId xmlns:p14="http://schemas.microsoft.com/office/powerpoint/2010/main" val="217244887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468A12-08D2-E042-B11B-64F03346C505}"/>
              </a:ext>
            </a:extLst>
          </p:cNvPr>
          <p:cNvSpPr>
            <a:spLocks noGrp="1"/>
          </p:cNvSpPr>
          <p:nvPr>
            <p:ph type="title"/>
          </p:nvPr>
        </p:nvSpPr>
        <p:spPr>
          <a:xfrm>
            <a:off x="623888" y="1709742"/>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939730CF-E95C-124B-9BB3-0AA7AC01F12D}"/>
              </a:ext>
            </a:extLst>
          </p:cNvPr>
          <p:cNvSpPr>
            <a:spLocks noGrp="1"/>
          </p:cNvSpPr>
          <p:nvPr>
            <p:ph type="body" idx="1"/>
          </p:nvPr>
        </p:nvSpPr>
        <p:spPr>
          <a:xfrm>
            <a:off x="623888" y="4589467"/>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5" name="Footer Placeholder 4">
            <a:extLst>
              <a:ext uri="{FF2B5EF4-FFF2-40B4-BE49-F238E27FC236}">
                <a16:creationId xmlns:a16="http://schemas.microsoft.com/office/drawing/2014/main" id="{B0A072EF-33CE-EA47-B267-B7264A57BAA8}"/>
              </a:ext>
            </a:extLst>
          </p:cNvPr>
          <p:cNvSpPr>
            <a:spLocks noGrp="1"/>
          </p:cNvSpPr>
          <p:nvPr>
            <p:ph type="ftr" sz="quarter" idx="11"/>
          </p:nvPr>
        </p:nvSpPr>
        <p:spPr/>
        <p:txBody>
          <a:bodyPr/>
          <a:lstStyle/>
          <a:p>
            <a:endParaRPr lang="en-US" altLang="en-US"/>
          </a:p>
        </p:txBody>
      </p:sp>
      <p:sp>
        <p:nvSpPr>
          <p:cNvPr id="6" name="Slide Number Placeholder 5">
            <a:extLst>
              <a:ext uri="{FF2B5EF4-FFF2-40B4-BE49-F238E27FC236}">
                <a16:creationId xmlns:a16="http://schemas.microsoft.com/office/drawing/2014/main" id="{3981B463-2C6E-194D-8FD3-1F5E94E5CFAF}"/>
              </a:ext>
            </a:extLst>
          </p:cNvPr>
          <p:cNvSpPr>
            <a:spLocks noGrp="1"/>
          </p:cNvSpPr>
          <p:nvPr>
            <p:ph type="sldNum" sz="quarter" idx="12"/>
          </p:nvPr>
        </p:nvSpPr>
        <p:spPr/>
        <p:txBody>
          <a:bodyPr/>
          <a:lstStyle/>
          <a:p>
            <a:pPr>
              <a:defRPr/>
            </a:pPr>
            <a:fld id="{0C482A68-C57A-2541-B244-252C64DCDF7E}" type="slidenum">
              <a:rPr lang="en-US" altLang="x-none" smtClean="0"/>
              <a:pPr>
                <a:defRPr/>
              </a:pPr>
              <a:t>‹#›</a:t>
            </a:fld>
            <a:endParaRPr lang="en-US" altLang="x-none"/>
          </a:p>
        </p:txBody>
      </p:sp>
    </p:spTree>
    <p:extLst>
      <p:ext uri="{BB962C8B-B14F-4D97-AF65-F5344CB8AC3E}">
        <p14:creationId xmlns:p14="http://schemas.microsoft.com/office/powerpoint/2010/main" val="400496042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D5D8A-5235-0445-97FE-24A2BE1AF2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877E5CB-688F-954D-AE65-9E6559BAE1DF}"/>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AFB9328-D40F-0C46-893B-E1980DDC6517}"/>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107EBD30-63B4-8D4F-9A0E-DC0902D03A27}"/>
              </a:ext>
            </a:extLst>
          </p:cNvPr>
          <p:cNvSpPr>
            <a:spLocks noGrp="1"/>
          </p:cNvSpPr>
          <p:nvPr>
            <p:ph type="ftr" sz="quarter" idx="11"/>
          </p:nvPr>
        </p:nvSpPr>
        <p:spPr/>
        <p:txBody>
          <a:bodyPr/>
          <a:lstStyle/>
          <a:p>
            <a:endParaRPr lang="en-US" altLang="en-US"/>
          </a:p>
        </p:txBody>
      </p:sp>
      <p:sp>
        <p:nvSpPr>
          <p:cNvPr id="7" name="Slide Number Placeholder 6">
            <a:extLst>
              <a:ext uri="{FF2B5EF4-FFF2-40B4-BE49-F238E27FC236}">
                <a16:creationId xmlns:a16="http://schemas.microsoft.com/office/drawing/2014/main" id="{51DC21F4-F63E-7F49-9523-CF783A184FDC}"/>
              </a:ext>
            </a:extLst>
          </p:cNvPr>
          <p:cNvSpPr>
            <a:spLocks noGrp="1"/>
          </p:cNvSpPr>
          <p:nvPr>
            <p:ph type="sldNum" sz="quarter" idx="12"/>
          </p:nvPr>
        </p:nvSpPr>
        <p:spPr/>
        <p:txBody>
          <a:bodyPr/>
          <a:lstStyle/>
          <a:p>
            <a:pPr>
              <a:defRPr/>
            </a:pPr>
            <a:fld id="{EDAF9C4E-7587-0445-8422-43C4A60EA772}" type="slidenum">
              <a:rPr lang="en-US" altLang="x-none" smtClean="0"/>
              <a:pPr>
                <a:defRPr/>
              </a:pPr>
              <a:t>‹#›</a:t>
            </a:fld>
            <a:endParaRPr lang="en-US" altLang="x-none"/>
          </a:p>
        </p:txBody>
      </p:sp>
    </p:spTree>
    <p:extLst>
      <p:ext uri="{BB962C8B-B14F-4D97-AF65-F5344CB8AC3E}">
        <p14:creationId xmlns:p14="http://schemas.microsoft.com/office/powerpoint/2010/main" val="425095097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E1913-862C-4745-BC2B-10F6C169CC09}"/>
              </a:ext>
            </a:extLst>
          </p:cNvPr>
          <p:cNvSpPr>
            <a:spLocks noGrp="1"/>
          </p:cNvSpPr>
          <p:nvPr>
            <p:ph type="title"/>
          </p:nvPr>
        </p:nvSpPr>
        <p:spPr>
          <a:xfrm>
            <a:off x="630238" y="365129"/>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7124B17-9F57-E740-A58C-084A8232F77E}"/>
              </a:ext>
            </a:extLst>
          </p:cNvPr>
          <p:cNvSpPr>
            <a:spLocks noGrp="1"/>
          </p:cNvSpPr>
          <p:nvPr>
            <p:ph type="body" idx="1"/>
          </p:nvPr>
        </p:nvSpPr>
        <p:spPr>
          <a:xfrm>
            <a:off x="630239" y="1681163"/>
            <a:ext cx="386873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1D671FFC-2C8C-D14F-9693-3085995A719D}"/>
              </a:ext>
            </a:extLst>
          </p:cNvPr>
          <p:cNvSpPr>
            <a:spLocks noGrp="1"/>
          </p:cNvSpPr>
          <p:nvPr>
            <p:ph sz="half" idx="2"/>
          </p:nvPr>
        </p:nvSpPr>
        <p:spPr>
          <a:xfrm>
            <a:off x="630239"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BABB6EC-1464-C641-AF98-33719ED08CB9}"/>
              </a:ext>
            </a:extLst>
          </p:cNvPr>
          <p:cNvSpPr>
            <a:spLocks noGrp="1"/>
          </p:cNvSpPr>
          <p:nvPr>
            <p:ph type="body" sz="quarter" idx="3"/>
          </p:nvPr>
        </p:nvSpPr>
        <p:spPr>
          <a:xfrm>
            <a:off x="4629150" y="1681163"/>
            <a:ext cx="38877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DCFB3CFD-2191-8C4E-984A-04E7A02CFA4D}"/>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a:extLst>
              <a:ext uri="{FF2B5EF4-FFF2-40B4-BE49-F238E27FC236}">
                <a16:creationId xmlns:a16="http://schemas.microsoft.com/office/drawing/2014/main" id="{42F046AA-17C5-384B-9991-66C6895702E0}"/>
              </a:ext>
            </a:extLst>
          </p:cNvPr>
          <p:cNvSpPr>
            <a:spLocks noGrp="1"/>
          </p:cNvSpPr>
          <p:nvPr>
            <p:ph type="ftr" sz="quarter" idx="11"/>
          </p:nvPr>
        </p:nvSpPr>
        <p:spPr/>
        <p:txBody>
          <a:bodyPr/>
          <a:lstStyle/>
          <a:p>
            <a:endParaRPr lang="en-US" altLang="en-US"/>
          </a:p>
        </p:txBody>
      </p:sp>
      <p:sp>
        <p:nvSpPr>
          <p:cNvPr id="9" name="Slide Number Placeholder 8">
            <a:extLst>
              <a:ext uri="{FF2B5EF4-FFF2-40B4-BE49-F238E27FC236}">
                <a16:creationId xmlns:a16="http://schemas.microsoft.com/office/drawing/2014/main" id="{1835B21B-4E2F-CC42-B577-9C4E97B58253}"/>
              </a:ext>
            </a:extLst>
          </p:cNvPr>
          <p:cNvSpPr>
            <a:spLocks noGrp="1"/>
          </p:cNvSpPr>
          <p:nvPr>
            <p:ph type="sldNum" sz="quarter" idx="12"/>
          </p:nvPr>
        </p:nvSpPr>
        <p:spPr/>
        <p:txBody>
          <a:bodyPr/>
          <a:lstStyle/>
          <a:p>
            <a:pPr>
              <a:defRPr/>
            </a:pPr>
            <a:fld id="{4B2D70DC-AB50-4E4B-A480-F92141D5E21F}" type="slidenum">
              <a:rPr lang="en-US" altLang="x-none" smtClean="0"/>
              <a:pPr>
                <a:defRPr/>
              </a:pPr>
              <a:t>‹#›</a:t>
            </a:fld>
            <a:endParaRPr lang="en-US" altLang="x-none"/>
          </a:p>
        </p:txBody>
      </p:sp>
    </p:spTree>
    <p:extLst>
      <p:ext uri="{BB962C8B-B14F-4D97-AF65-F5344CB8AC3E}">
        <p14:creationId xmlns:p14="http://schemas.microsoft.com/office/powerpoint/2010/main" val="378284259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D9E00-F541-9744-8A35-C477A99DC0F5}"/>
              </a:ext>
            </a:extLst>
          </p:cNvPr>
          <p:cNvSpPr>
            <a:spLocks noGrp="1"/>
          </p:cNvSpPr>
          <p:nvPr>
            <p:ph type="title"/>
          </p:nvPr>
        </p:nvSpPr>
        <p:spPr/>
        <p:txBody>
          <a:bodyPr/>
          <a:lstStyle/>
          <a:p>
            <a:r>
              <a:rPr lang="en-US"/>
              <a:t>Click to edit Master title style</a:t>
            </a:r>
          </a:p>
        </p:txBody>
      </p:sp>
      <p:sp>
        <p:nvSpPr>
          <p:cNvPr id="4" name="Footer Placeholder 3">
            <a:extLst>
              <a:ext uri="{FF2B5EF4-FFF2-40B4-BE49-F238E27FC236}">
                <a16:creationId xmlns:a16="http://schemas.microsoft.com/office/drawing/2014/main" id="{282F7C9A-81BA-6543-97B6-E6E1D4A0ED2B}"/>
              </a:ext>
            </a:extLst>
          </p:cNvPr>
          <p:cNvSpPr>
            <a:spLocks noGrp="1"/>
          </p:cNvSpPr>
          <p:nvPr>
            <p:ph type="ftr" sz="quarter" idx="11"/>
          </p:nvPr>
        </p:nvSpPr>
        <p:spPr/>
        <p:txBody>
          <a:bodyPr/>
          <a:lstStyle/>
          <a:p>
            <a:endParaRPr lang="en-US" altLang="en-US"/>
          </a:p>
        </p:txBody>
      </p:sp>
      <p:sp>
        <p:nvSpPr>
          <p:cNvPr id="5" name="Slide Number Placeholder 4">
            <a:extLst>
              <a:ext uri="{FF2B5EF4-FFF2-40B4-BE49-F238E27FC236}">
                <a16:creationId xmlns:a16="http://schemas.microsoft.com/office/drawing/2014/main" id="{CEC08DEC-DC18-3243-BD28-AC30FBAF4120}"/>
              </a:ext>
            </a:extLst>
          </p:cNvPr>
          <p:cNvSpPr>
            <a:spLocks noGrp="1"/>
          </p:cNvSpPr>
          <p:nvPr>
            <p:ph type="sldNum" sz="quarter" idx="12"/>
          </p:nvPr>
        </p:nvSpPr>
        <p:spPr/>
        <p:txBody>
          <a:bodyPr/>
          <a:lstStyle/>
          <a:p>
            <a:pPr>
              <a:defRPr/>
            </a:pPr>
            <a:fld id="{8A613A82-FF2B-F546-A9FF-186983F5D301}" type="slidenum">
              <a:rPr lang="en-US" altLang="x-none" smtClean="0"/>
              <a:pPr>
                <a:defRPr/>
              </a:pPr>
              <a:t>‹#›</a:t>
            </a:fld>
            <a:endParaRPr lang="en-US" altLang="x-none"/>
          </a:p>
        </p:txBody>
      </p:sp>
    </p:spTree>
    <p:extLst>
      <p:ext uri="{BB962C8B-B14F-4D97-AF65-F5344CB8AC3E}">
        <p14:creationId xmlns:p14="http://schemas.microsoft.com/office/powerpoint/2010/main" val="115253860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8CEE025-EA43-B645-936A-9D0708FA8F0F}"/>
              </a:ext>
            </a:extLst>
          </p:cNvPr>
          <p:cNvSpPr>
            <a:spLocks noGrp="1"/>
          </p:cNvSpPr>
          <p:nvPr>
            <p:ph type="ftr" sz="quarter" idx="11"/>
          </p:nvPr>
        </p:nvSpPr>
        <p:spPr/>
        <p:txBody>
          <a:bodyPr/>
          <a:lstStyle/>
          <a:p>
            <a:endParaRPr lang="en-US" altLang="en-US"/>
          </a:p>
        </p:txBody>
      </p:sp>
      <p:sp>
        <p:nvSpPr>
          <p:cNvPr id="4" name="Slide Number Placeholder 3">
            <a:extLst>
              <a:ext uri="{FF2B5EF4-FFF2-40B4-BE49-F238E27FC236}">
                <a16:creationId xmlns:a16="http://schemas.microsoft.com/office/drawing/2014/main" id="{6BA3996D-601F-C740-92A7-08DA1C383579}"/>
              </a:ext>
            </a:extLst>
          </p:cNvPr>
          <p:cNvSpPr>
            <a:spLocks noGrp="1"/>
          </p:cNvSpPr>
          <p:nvPr>
            <p:ph type="sldNum" sz="quarter" idx="12"/>
          </p:nvPr>
        </p:nvSpPr>
        <p:spPr/>
        <p:txBody>
          <a:bodyPr/>
          <a:lstStyle/>
          <a:p>
            <a:pPr>
              <a:defRPr/>
            </a:pPr>
            <a:fld id="{55291EB0-A596-EF48-8483-90433F7B9632}" type="slidenum">
              <a:rPr lang="en-US" altLang="x-none" smtClean="0"/>
              <a:pPr>
                <a:defRPr/>
              </a:pPr>
              <a:t>‹#›</a:t>
            </a:fld>
            <a:endParaRPr lang="en-US" altLang="x-none"/>
          </a:p>
        </p:txBody>
      </p:sp>
    </p:spTree>
    <p:extLst>
      <p:ext uri="{BB962C8B-B14F-4D97-AF65-F5344CB8AC3E}">
        <p14:creationId xmlns:p14="http://schemas.microsoft.com/office/powerpoint/2010/main" val="338486107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93D20-32E7-B14E-B522-5F600AAB90B4}"/>
              </a:ext>
            </a:extLst>
          </p:cNvPr>
          <p:cNvSpPr>
            <a:spLocks noGrp="1"/>
          </p:cNvSpPr>
          <p:nvPr>
            <p:ph type="title"/>
          </p:nvPr>
        </p:nvSpPr>
        <p:spPr>
          <a:xfrm>
            <a:off x="630240" y="457200"/>
            <a:ext cx="2949575"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A503146E-A40A-A047-B342-1C7A9115655C}"/>
              </a:ext>
            </a:extLst>
          </p:cNvPr>
          <p:cNvSpPr>
            <a:spLocks noGrp="1"/>
          </p:cNvSpPr>
          <p:nvPr>
            <p:ph idx="1"/>
          </p:nvPr>
        </p:nvSpPr>
        <p:spPr>
          <a:xfrm>
            <a:off x="3887788" y="987429"/>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4D49446-8C2F-F044-9D40-71F803ED77B6}"/>
              </a:ext>
            </a:extLst>
          </p:cNvPr>
          <p:cNvSpPr>
            <a:spLocks noGrp="1"/>
          </p:cNvSpPr>
          <p:nvPr>
            <p:ph type="body" sz="half" idx="2"/>
          </p:nvPr>
        </p:nvSpPr>
        <p:spPr>
          <a:xfrm>
            <a:off x="630240" y="2057400"/>
            <a:ext cx="2949575"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6" name="Footer Placeholder 5">
            <a:extLst>
              <a:ext uri="{FF2B5EF4-FFF2-40B4-BE49-F238E27FC236}">
                <a16:creationId xmlns:a16="http://schemas.microsoft.com/office/drawing/2014/main" id="{9AFF862E-441B-1D4D-9822-0FFE65A77D4B}"/>
              </a:ext>
            </a:extLst>
          </p:cNvPr>
          <p:cNvSpPr>
            <a:spLocks noGrp="1"/>
          </p:cNvSpPr>
          <p:nvPr>
            <p:ph type="ftr" sz="quarter" idx="11"/>
          </p:nvPr>
        </p:nvSpPr>
        <p:spPr/>
        <p:txBody>
          <a:bodyPr/>
          <a:lstStyle/>
          <a:p>
            <a:endParaRPr lang="en-US" altLang="en-US"/>
          </a:p>
        </p:txBody>
      </p:sp>
      <p:sp>
        <p:nvSpPr>
          <p:cNvPr id="7" name="Slide Number Placeholder 6">
            <a:extLst>
              <a:ext uri="{FF2B5EF4-FFF2-40B4-BE49-F238E27FC236}">
                <a16:creationId xmlns:a16="http://schemas.microsoft.com/office/drawing/2014/main" id="{E7991ECE-2628-054B-8B4F-6DF45A5C833F}"/>
              </a:ext>
            </a:extLst>
          </p:cNvPr>
          <p:cNvSpPr>
            <a:spLocks noGrp="1"/>
          </p:cNvSpPr>
          <p:nvPr>
            <p:ph type="sldNum" sz="quarter" idx="12"/>
          </p:nvPr>
        </p:nvSpPr>
        <p:spPr/>
        <p:txBody>
          <a:bodyPr/>
          <a:lstStyle/>
          <a:p>
            <a:pPr>
              <a:defRPr/>
            </a:pPr>
            <a:fld id="{E2F32C5A-5DC8-FF47-BE9F-B60569C67296}" type="slidenum">
              <a:rPr lang="en-US" altLang="x-none" smtClean="0"/>
              <a:pPr>
                <a:defRPr/>
              </a:pPr>
              <a:t>‹#›</a:t>
            </a:fld>
            <a:endParaRPr lang="en-US" altLang="x-none"/>
          </a:p>
        </p:txBody>
      </p:sp>
    </p:spTree>
    <p:extLst>
      <p:ext uri="{BB962C8B-B14F-4D97-AF65-F5344CB8AC3E}">
        <p14:creationId xmlns:p14="http://schemas.microsoft.com/office/powerpoint/2010/main" val="343771745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A5191-E9AA-6C42-9BDE-8DF7718C44F1}"/>
              </a:ext>
            </a:extLst>
          </p:cNvPr>
          <p:cNvSpPr>
            <a:spLocks noGrp="1"/>
          </p:cNvSpPr>
          <p:nvPr>
            <p:ph type="title"/>
          </p:nvPr>
        </p:nvSpPr>
        <p:spPr>
          <a:xfrm>
            <a:off x="630240" y="457200"/>
            <a:ext cx="2949575"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1CD27FC3-9CA9-4449-A393-072EA83A7BCE}"/>
              </a:ext>
            </a:extLst>
          </p:cNvPr>
          <p:cNvSpPr>
            <a:spLocks noGrp="1"/>
          </p:cNvSpPr>
          <p:nvPr>
            <p:ph type="pic" idx="1"/>
          </p:nvPr>
        </p:nvSpPr>
        <p:spPr>
          <a:xfrm>
            <a:off x="3887788" y="987429"/>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id="{AB58C325-19D0-B94E-A2B1-07BB9D1468A1}"/>
              </a:ext>
            </a:extLst>
          </p:cNvPr>
          <p:cNvSpPr>
            <a:spLocks noGrp="1"/>
          </p:cNvSpPr>
          <p:nvPr>
            <p:ph type="body" sz="half" idx="2"/>
          </p:nvPr>
        </p:nvSpPr>
        <p:spPr>
          <a:xfrm>
            <a:off x="630240" y="2057400"/>
            <a:ext cx="2949575"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6" name="Footer Placeholder 5">
            <a:extLst>
              <a:ext uri="{FF2B5EF4-FFF2-40B4-BE49-F238E27FC236}">
                <a16:creationId xmlns:a16="http://schemas.microsoft.com/office/drawing/2014/main" id="{A8F9F25E-2D1D-F74F-BF7C-B7470BBA76ED}"/>
              </a:ext>
            </a:extLst>
          </p:cNvPr>
          <p:cNvSpPr>
            <a:spLocks noGrp="1"/>
          </p:cNvSpPr>
          <p:nvPr>
            <p:ph type="ftr" sz="quarter" idx="11"/>
          </p:nvPr>
        </p:nvSpPr>
        <p:spPr/>
        <p:txBody>
          <a:bodyPr/>
          <a:lstStyle/>
          <a:p>
            <a:endParaRPr lang="en-US" altLang="en-US"/>
          </a:p>
        </p:txBody>
      </p:sp>
      <p:sp>
        <p:nvSpPr>
          <p:cNvPr id="7" name="Slide Number Placeholder 6">
            <a:extLst>
              <a:ext uri="{FF2B5EF4-FFF2-40B4-BE49-F238E27FC236}">
                <a16:creationId xmlns:a16="http://schemas.microsoft.com/office/drawing/2014/main" id="{10DE98DE-478B-D94C-9C03-38CBA555CC9A}"/>
              </a:ext>
            </a:extLst>
          </p:cNvPr>
          <p:cNvSpPr>
            <a:spLocks noGrp="1"/>
          </p:cNvSpPr>
          <p:nvPr>
            <p:ph type="sldNum" sz="quarter" idx="12"/>
          </p:nvPr>
        </p:nvSpPr>
        <p:spPr/>
        <p:txBody>
          <a:bodyPr/>
          <a:lstStyle/>
          <a:p>
            <a:pPr>
              <a:defRPr/>
            </a:pPr>
            <a:fld id="{1B863933-1540-D14B-BBB3-88B1F1940880}" type="slidenum">
              <a:rPr lang="en-US" altLang="x-none" smtClean="0"/>
              <a:pPr>
                <a:defRPr/>
              </a:pPr>
              <a:t>‹#›</a:t>
            </a:fld>
            <a:endParaRPr lang="en-US" altLang="x-none"/>
          </a:p>
        </p:txBody>
      </p:sp>
    </p:spTree>
    <p:extLst>
      <p:ext uri="{BB962C8B-B14F-4D97-AF65-F5344CB8AC3E}">
        <p14:creationId xmlns:p14="http://schemas.microsoft.com/office/powerpoint/2010/main" val="107672894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F1213-F52B-4540-A5AF-F31D220E7C3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58114D0-B855-914A-A022-C113A02F36B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6F7680B8-11AF-7649-ACD5-C5DA6648E45B}"/>
              </a:ext>
            </a:extLst>
          </p:cNvPr>
          <p:cNvSpPr>
            <a:spLocks noGrp="1"/>
          </p:cNvSpPr>
          <p:nvPr>
            <p:ph type="ftr" sz="quarter" idx="11"/>
          </p:nvPr>
        </p:nvSpPr>
        <p:spPr/>
        <p:txBody>
          <a:bodyPr/>
          <a:lstStyle/>
          <a:p>
            <a:endParaRPr lang="en-US" altLang="en-US"/>
          </a:p>
        </p:txBody>
      </p:sp>
      <p:sp>
        <p:nvSpPr>
          <p:cNvPr id="6" name="Slide Number Placeholder 5">
            <a:extLst>
              <a:ext uri="{FF2B5EF4-FFF2-40B4-BE49-F238E27FC236}">
                <a16:creationId xmlns:a16="http://schemas.microsoft.com/office/drawing/2014/main" id="{1498D77D-4BAB-7D40-8FB8-70D38227DF46}"/>
              </a:ext>
            </a:extLst>
          </p:cNvPr>
          <p:cNvSpPr>
            <a:spLocks noGrp="1"/>
          </p:cNvSpPr>
          <p:nvPr>
            <p:ph type="sldNum" sz="quarter" idx="12"/>
          </p:nvPr>
        </p:nvSpPr>
        <p:spPr/>
        <p:txBody>
          <a:bodyPr/>
          <a:lstStyle/>
          <a:p>
            <a:pPr>
              <a:defRPr/>
            </a:pPr>
            <a:fld id="{CB42BECA-69E9-BC42-8033-8B992939B0C8}" type="slidenum">
              <a:rPr lang="en-US" altLang="x-none" smtClean="0"/>
              <a:pPr>
                <a:defRPr/>
              </a:pPr>
              <a:t>‹#›</a:t>
            </a:fld>
            <a:endParaRPr lang="en-US" altLang="x-none"/>
          </a:p>
        </p:txBody>
      </p:sp>
    </p:spTree>
    <p:extLst>
      <p:ext uri="{BB962C8B-B14F-4D97-AF65-F5344CB8AC3E}">
        <p14:creationId xmlns:p14="http://schemas.microsoft.com/office/powerpoint/2010/main" val="321021595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65459A7-B2BF-9740-A868-2AA5E46DC575}"/>
              </a:ext>
            </a:extLst>
          </p:cNvPr>
          <p:cNvSpPr>
            <a:spLocks noGrp="1"/>
          </p:cNvSpPr>
          <p:nvPr>
            <p:ph type="title" orient="vert"/>
          </p:nvPr>
        </p:nvSpPr>
        <p:spPr>
          <a:xfrm>
            <a:off x="6543676"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A8C5B4E-20E0-2C47-A803-029CE90B8263}"/>
              </a:ext>
            </a:extLst>
          </p:cNvPr>
          <p:cNvSpPr>
            <a:spLocks noGrp="1"/>
          </p:cNvSpPr>
          <p:nvPr>
            <p:ph type="body" orient="vert" idx="1"/>
          </p:nvPr>
        </p:nvSpPr>
        <p:spPr>
          <a:xfrm>
            <a:off x="628652"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B9758551-3BAC-B444-AC3E-408593347EEB}"/>
              </a:ext>
            </a:extLst>
          </p:cNvPr>
          <p:cNvSpPr>
            <a:spLocks noGrp="1"/>
          </p:cNvSpPr>
          <p:nvPr>
            <p:ph type="ftr" sz="quarter" idx="11"/>
          </p:nvPr>
        </p:nvSpPr>
        <p:spPr/>
        <p:txBody>
          <a:bodyPr/>
          <a:lstStyle/>
          <a:p>
            <a:endParaRPr lang="en-US" altLang="en-US"/>
          </a:p>
        </p:txBody>
      </p:sp>
      <p:sp>
        <p:nvSpPr>
          <p:cNvPr id="6" name="Slide Number Placeholder 5">
            <a:extLst>
              <a:ext uri="{FF2B5EF4-FFF2-40B4-BE49-F238E27FC236}">
                <a16:creationId xmlns:a16="http://schemas.microsoft.com/office/drawing/2014/main" id="{09F1D200-0BAA-BE43-9CF4-A05CCA3B2289}"/>
              </a:ext>
            </a:extLst>
          </p:cNvPr>
          <p:cNvSpPr>
            <a:spLocks noGrp="1"/>
          </p:cNvSpPr>
          <p:nvPr>
            <p:ph type="sldNum" sz="quarter" idx="12"/>
          </p:nvPr>
        </p:nvSpPr>
        <p:spPr/>
        <p:txBody>
          <a:bodyPr/>
          <a:lstStyle/>
          <a:p>
            <a:pPr>
              <a:defRPr/>
            </a:pPr>
            <a:fld id="{3D0607AC-00B4-9145-82AE-E0A4C6893228}" type="slidenum">
              <a:rPr lang="en-US" altLang="x-none" smtClean="0"/>
              <a:pPr>
                <a:defRPr/>
              </a:pPr>
              <a:t>‹#›</a:t>
            </a:fld>
            <a:endParaRPr lang="en-US" altLang="x-none"/>
          </a:p>
        </p:txBody>
      </p:sp>
    </p:spTree>
    <p:extLst>
      <p:ext uri="{BB962C8B-B14F-4D97-AF65-F5344CB8AC3E}">
        <p14:creationId xmlns:p14="http://schemas.microsoft.com/office/powerpoint/2010/main" val="367638132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C4AFD-327D-5648-9F3E-C615A06E3041}"/>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B59782-ACC5-F14C-AF45-5242F74F562A}"/>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5" name="Footer Placeholder 4">
            <a:extLst>
              <a:ext uri="{FF2B5EF4-FFF2-40B4-BE49-F238E27FC236}">
                <a16:creationId xmlns:a16="http://schemas.microsoft.com/office/drawing/2014/main" id="{F5CBEC35-20C6-A04B-B98F-DB50E7A80D16}"/>
              </a:ext>
            </a:extLst>
          </p:cNvPr>
          <p:cNvSpPr>
            <a:spLocks noGrp="1"/>
          </p:cNvSpPr>
          <p:nvPr>
            <p:ph type="ftr" sz="quarter" idx="11"/>
          </p:nvPr>
        </p:nvSpPr>
        <p:spPr/>
        <p:txBody>
          <a:bodyPr/>
          <a:lstStyle/>
          <a:p>
            <a:endParaRPr lang="en-US" altLang="en-US"/>
          </a:p>
        </p:txBody>
      </p:sp>
      <p:sp>
        <p:nvSpPr>
          <p:cNvPr id="6" name="Slide Number Placeholder 5">
            <a:extLst>
              <a:ext uri="{FF2B5EF4-FFF2-40B4-BE49-F238E27FC236}">
                <a16:creationId xmlns:a16="http://schemas.microsoft.com/office/drawing/2014/main" id="{B61BF20D-B20E-D748-A9F6-D5623DAF868A}"/>
              </a:ext>
            </a:extLst>
          </p:cNvPr>
          <p:cNvSpPr>
            <a:spLocks noGrp="1"/>
          </p:cNvSpPr>
          <p:nvPr>
            <p:ph type="sldNum" sz="quarter" idx="12"/>
          </p:nvPr>
        </p:nvSpPr>
        <p:spPr/>
        <p:txBody>
          <a:bodyPr/>
          <a:lstStyle/>
          <a:p>
            <a:pPr>
              <a:defRPr/>
            </a:pPr>
            <a:fld id="{1EF62C71-1C77-4A43-A53A-2010737151EF}" type="slidenum">
              <a:rPr lang="en-US" altLang="x-none" smtClean="0"/>
              <a:pPr>
                <a:defRPr/>
              </a:pPr>
              <a:t>‹#›</a:t>
            </a:fld>
            <a:endParaRPr lang="en-US" altLang="x-none"/>
          </a:p>
        </p:txBody>
      </p:sp>
    </p:spTree>
    <p:extLst>
      <p:ext uri="{BB962C8B-B14F-4D97-AF65-F5344CB8AC3E}">
        <p14:creationId xmlns:p14="http://schemas.microsoft.com/office/powerpoint/2010/main" val="2433852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quarter" idx="1"/>
          </p:nvPr>
        </p:nvSpPr>
        <p:spPr>
          <a:xfrm>
            <a:off x="6096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09600" y="3938589"/>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half" idx="3"/>
          </p:nvPr>
        </p:nvSpPr>
        <p:spPr>
          <a:xfrm>
            <a:off x="4800600" y="1600202"/>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a:extLst>
              <a:ext uri="{FF2B5EF4-FFF2-40B4-BE49-F238E27FC236}">
                <a16:creationId xmlns:a16="http://schemas.microsoft.com/office/drawing/2014/main" id="{443FF3E9-167D-3E4E-999C-8BF4FA82851A}"/>
              </a:ext>
            </a:extLst>
          </p:cNvPr>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chemeClr val="tx2"/>
                </a:solidFill>
              </a:defRPr>
            </a:lvl1pPr>
          </a:lstStyle>
          <a:p>
            <a:endParaRPr lang="en-US" altLang="en-US"/>
          </a:p>
        </p:txBody>
      </p:sp>
      <p:sp>
        <p:nvSpPr>
          <p:cNvPr id="7" name="Footer Placeholder 6">
            <a:extLst>
              <a:ext uri="{FF2B5EF4-FFF2-40B4-BE49-F238E27FC236}">
                <a16:creationId xmlns:a16="http://schemas.microsoft.com/office/drawing/2014/main" id="{E31247CD-1682-184E-A346-79036DFBF8D4}"/>
              </a:ext>
            </a:extLst>
          </p:cNvPr>
          <p:cNvSpPr>
            <a:spLocks noGrp="1"/>
          </p:cNvSpPr>
          <p:nvPr>
            <p:ph type="ftr" sz="quarter" idx="11"/>
          </p:nvPr>
        </p:nvSpPr>
        <p:spPr>
          <a:xfrm>
            <a:off x="3124200" y="6245225"/>
            <a:ext cx="2895600" cy="476250"/>
          </a:xfrm>
        </p:spPr>
        <p:txBody>
          <a:bodyPr/>
          <a:lstStyle>
            <a:lvl1pPr>
              <a:defRPr/>
            </a:lvl1pPr>
          </a:lstStyle>
          <a:p>
            <a:endParaRPr lang="en-US" altLang="en-US"/>
          </a:p>
        </p:txBody>
      </p:sp>
    </p:spTree>
    <p:extLst>
      <p:ext uri="{BB962C8B-B14F-4D97-AF65-F5344CB8AC3E}">
        <p14:creationId xmlns:p14="http://schemas.microsoft.com/office/powerpoint/2010/main" val="286170357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86A12-AE64-B345-BFBF-EEEA2250A7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BC71D3-15C6-2B49-AF3C-9096C4648CAE}"/>
              </a:ext>
            </a:extLst>
          </p:cNvPr>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627C684D-8813-A140-A6FD-C07FCD6F6DA3}"/>
              </a:ext>
            </a:extLst>
          </p:cNvPr>
          <p:cNvSpPr>
            <a:spLocks noGrp="1"/>
          </p:cNvSpPr>
          <p:nvPr>
            <p:ph type="ftr" sz="quarter" idx="11"/>
          </p:nvPr>
        </p:nvSpPr>
        <p:spPr/>
        <p:txBody>
          <a:bodyPr/>
          <a:lstStyle/>
          <a:p>
            <a:endParaRPr lang="en-US" altLang="en-US"/>
          </a:p>
        </p:txBody>
      </p:sp>
      <p:sp>
        <p:nvSpPr>
          <p:cNvPr id="6" name="Slide Number Placeholder 5">
            <a:extLst>
              <a:ext uri="{FF2B5EF4-FFF2-40B4-BE49-F238E27FC236}">
                <a16:creationId xmlns:a16="http://schemas.microsoft.com/office/drawing/2014/main" id="{AF41D38F-36CD-B74B-A11A-3FC26D0FFE4C}"/>
              </a:ext>
            </a:extLst>
          </p:cNvPr>
          <p:cNvSpPr>
            <a:spLocks noGrp="1"/>
          </p:cNvSpPr>
          <p:nvPr>
            <p:ph type="sldNum" sz="quarter" idx="12"/>
          </p:nvPr>
        </p:nvSpPr>
        <p:spPr/>
        <p:txBody>
          <a:bodyPr/>
          <a:lstStyle/>
          <a:p>
            <a:pPr>
              <a:defRPr/>
            </a:pPr>
            <a:fld id="{7EFABFDB-2D12-DC4E-8E0F-166E9AD58262}" type="slidenum">
              <a:rPr lang="en-US" altLang="x-none" smtClean="0"/>
              <a:pPr>
                <a:defRPr/>
              </a:pPr>
              <a:t>‹#›</a:t>
            </a:fld>
            <a:endParaRPr lang="en-US" altLang="x-none"/>
          </a:p>
        </p:txBody>
      </p:sp>
    </p:spTree>
    <p:extLst>
      <p:ext uri="{BB962C8B-B14F-4D97-AF65-F5344CB8AC3E}">
        <p14:creationId xmlns:p14="http://schemas.microsoft.com/office/powerpoint/2010/main" val="220268007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468A12-08D2-E042-B11B-64F03346C505}"/>
              </a:ext>
            </a:extLst>
          </p:cNvPr>
          <p:cNvSpPr>
            <a:spLocks noGrp="1"/>
          </p:cNvSpPr>
          <p:nvPr>
            <p:ph type="title"/>
          </p:nvPr>
        </p:nvSpPr>
        <p:spPr>
          <a:xfrm>
            <a:off x="623888" y="1709742"/>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939730CF-E95C-124B-9BB3-0AA7AC01F12D}"/>
              </a:ext>
            </a:extLst>
          </p:cNvPr>
          <p:cNvSpPr>
            <a:spLocks noGrp="1"/>
          </p:cNvSpPr>
          <p:nvPr>
            <p:ph type="body" idx="1"/>
          </p:nvPr>
        </p:nvSpPr>
        <p:spPr>
          <a:xfrm>
            <a:off x="623888" y="4589467"/>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5" name="Footer Placeholder 4">
            <a:extLst>
              <a:ext uri="{FF2B5EF4-FFF2-40B4-BE49-F238E27FC236}">
                <a16:creationId xmlns:a16="http://schemas.microsoft.com/office/drawing/2014/main" id="{B0A072EF-33CE-EA47-B267-B7264A57BAA8}"/>
              </a:ext>
            </a:extLst>
          </p:cNvPr>
          <p:cNvSpPr>
            <a:spLocks noGrp="1"/>
          </p:cNvSpPr>
          <p:nvPr>
            <p:ph type="ftr" sz="quarter" idx="11"/>
          </p:nvPr>
        </p:nvSpPr>
        <p:spPr/>
        <p:txBody>
          <a:bodyPr/>
          <a:lstStyle/>
          <a:p>
            <a:endParaRPr lang="en-US" altLang="en-US"/>
          </a:p>
        </p:txBody>
      </p:sp>
      <p:sp>
        <p:nvSpPr>
          <p:cNvPr id="6" name="Slide Number Placeholder 5">
            <a:extLst>
              <a:ext uri="{FF2B5EF4-FFF2-40B4-BE49-F238E27FC236}">
                <a16:creationId xmlns:a16="http://schemas.microsoft.com/office/drawing/2014/main" id="{3981B463-2C6E-194D-8FD3-1F5E94E5CFAF}"/>
              </a:ext>
            </a:extLst>
          </p:cNvPr>
          <p:cNvSpPr>
            <a:spLocks noGrp="1"/>
          </p:cNvSpPr>
          <p:nvPr>
            <p:ph type="sldNum" sz="quarter" idx="12"/>
          </p:nvPr>
        </p:nvSpPr>
        <p:spPr/>
        <p:txBody>
          <a:bodyPr/>
          <a:lstStyle/>
          <a:p>
            <a:pPr>
              <a:defRPr/>
            </a:pPr>
            <a:fld id="{0C482A68-C57A-2541-B244-252C64DCDF7E}" type="slidenum">
              <a:rPr lang="en-US" altLang="x-none" smtClean="0"/>
              <a:pPr>
                <a:defRPr/>
              </a:pPr>
              <a:t>‹#›</a:t>
            </a:fld>
            <a:endParaRPr lang="en-US" altLang="x-none"/>
          </a:p>
        </p:txBody>
      </p:sp>
    </p:spTree>
    <p:extLst>
      <p:ext uri="{BB962C8B-B14F-4D97-AF65-F5344CB8AC3E}">
        <p14:creationId xmlns:p14="http://schemas.microsoft.com/office/powerpoint/2010/main" val="101657106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D5D8A-5235-0445-97FE-24A2BE1AF2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877E5CB-688F-954D-AE65-9E6559BAE1DF}"/>
              </a:ext>
            </a:extLst>
          </p:cNvPr>
          <p:cNvSpPr>
            <a:spLocks noGrp="1"/>
          </p:cNvSpPr>
          <p:nvPr>
            <p:ph sz="half" idx="1"/>
          </p:nvPr>
        </p:nvSpPr>
        <p:spPr>
          <a:xfrm>
            <a:off x="628650" y="1825625"/>
            <a:ext cx="3867150" cy="435133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3AFB9328-D40F-0C46-893B-E1980DDC6517}"/>
              </a:ext>
            </a:extLst>
          </p:cNvPr>
          <p:cNvSpPr>
            <a:spLocks noGrp="1"/>
          </p:cNvSpPr>
          <p:nvPr>
            <p:ph sz="half" idx="2"/>
          </p:nvPr>
        </p:nvSpPr>
        <p:spPr>
          <a:xfrm>
            <a:off x="4648200" y="1825625"/>
            <a:ext cx="3867150" cy="435133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a:extLst>
              <a:ext uri="{FF2B5EF4-FFF2-40B4-BE49-F238E27FC236}">
                <a16:creationId xmlns:a16="http://schemas.microsoft.com/office/drawing/2014/main" id="{107EBD30-63B4-8D4F-9A0E-DC0902D03A27}"/>
              </a:ext>
            </a:extLst>
          </p:cNvPr>
          <p:cNvSpPr>
            <a:spLocks noGrp="1"/>
          </p:cNvSpPr>
          <p:nvPr>
            <p:ph type="ftr" sz="quarter" idx="11"/>
          </p:nvPr>
        </p:nvSpPr>
        <p:spPr/>
        <p:txBody>
          <a:bodyPr/>
          <a:lstStyle/>
          <a:p>
            <a:endParaRPr lang="en-US" altLang="en-US"/>
          </a:p>
        </p:txBody>
      </p:sp>
      <p:sp>
        <p:nvSpPr>
          <p:cNvPr id="7" name="Slide Number Placeholder 6">
            <a:extLst>
              <a:ext uri="{FF2B5EF4-FFF2-40B4-BE49-F238E27FC236}">
                <a16:creationId xmlns:a16="http://schemas.microsoft.com/office/drawing/2014/main" id="{51DC21F4-F63E-7F49-9523-CF783A184FDC}"/>
              </a:ext>
            </a:extLst>
          </p:cNvPr>
          <p:cNvSpPr>
            <a:spLocks noGrp="1"/>
          </p:cNvSpPr>
          <p:nvPr>
            <p:ph type="sldNum" sz="quarter" idx="12"/>
          </p:nvPr>
        </p:nvSpPr>
        <p:spPr/>
        <p:txBody>
          <a:bodyPr/>
          <a:lstStyle/>
          <a:p>
            <a:pPr>
              <a:defRPr/>
            </a:pPr>
            <a:fld id="{EDAF9C4E-7587-0445-8422-43C4A60EA772}" type="slidenum">
              <a:rPr lang="en-US" altLang="x-none" smtClean="0"/>
              <a:pPr>
                <a:defRPr/>
              </a:pPr>
              <a:t>‹#›</a:t>
            </a:fld>
            <a:endParaRPr lang="en-US" altLang="x-none"/>
          </a:p>
        </p:txBody>
      </p:sp>
    </p:spTree>
    <p:extLst>
      <p:ext uri="{BB962C8B-B14F-4D97-AF65-F5344CB8AC3E}">
        <p14:creationId xmlns:p14="http://schemas.microsoft.com/office/powerpoint/2010/main" val="297524881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E1913-862C-4745-BC2B-10F6C169CC09}"/>
              </a:ext>
            </a:extLst>
          </p:cNvPr>
          <p:cNvSpPr>
            <a:spLocks noGrp="1"/>
          </p:cNvSpPr>
          <p:nvPr>
            <p:ph type="title"/>
          </p:nvPr>
        </p:nvSpPr>
        <p:spPr>
          <a:xfrm>
            <a:off x="630238" y="365129"/>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7124B17-9F57-E740-A58C-084A8232F77E}"/>
              </a:ext>
            </a:extLst>
          </p:cNvPr>
          <p:cNvSpPr>
            <a:spLocks noGrp="1"/>
          </p:cNvSpPr>
          <p:nvPr>
            <p:ph type="body" idx="1"/>
          </p:nvPr>
        </p:nvSpPr>
        <p:spPr>
          <a:xfrm>
            <a:off x="630239" y="1681163"/>
            <a:ext cx="386873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1D671FFC-2C8C-D14F-9693-3085995A719D}"/>
              </a:ext>
            </a:extLst>
          </p:cNvPr>
          <p:cNvSpPr>
            <a:spLocks noGrp="1"/>
          </p:cNvSpPr>
          <p:nvPr>
            <p:ph sz="half" idx="2"/>
          </p:nvPr>
        </p:nvSpPr>
        <p:spPr>
          <a:xfrm>
            <a:off x="630239" y="2505075"/>
            <a:ext cx="3868737" cy="368458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BABB6EC-1464-C641-AF98-33719ED08CB9}"/>
              </a:ext>
            </a:extLst>
          </p:cNvPr>
          <p:cNvSpPr>
            <a:spLocks noGrp="1"/>
          </p:cNvSpPr>
          <p:nvPr>
            <p:ph type="body" sz="quarter" idx="3"/>
          </p:nvPr>
        </p:nvSpPr>
        <p:spPr>
          <a:xfrm>
            <a:off x="4629150" y="1681163"/>
            <a:ext cx="38877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DCFB3CFD-2191-8C4E-984A-04E7A02CFA4D}"/>
              </a:ext>
            </a:extLst>
          </p:cNvPr>
          <p:cNvSpPr>
            <a:spLocks noGrp="1"/>
          </p:cNvSpPr>
          <p:nvPr>
            <p:ph sz="quarter" idx="4"/>
          </p:nvPr>
        </p:nvSpPr>
        <p:spPr>
          <a:xfrm>
            <a:off x="4629150" y="2505075"/>
            <a:ext cx="3887788" cy="368458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42F046AA-17C5-384B-9991-66C6895702E0}"/>
              </a:ext>
            </a:extLst>
          </p:cNvPr>
          <p:cNvSpPr>
            <a:spLocks noGrp="1"/>
          </p:cNvSpPr>
          <p:nvPr>
            <p:ph type="ftr" sz="quarter" idx="11"/>
          </p:nvPr>
        </p:nvSpPr>
        <p:spPr/>
        <p:txBody>
          <a:bodyPr/>
          <a:lstStyle/>
          <a:p>
            <a:endParaRPr lang="en-US" altLang="en-US"/>
          </a:p>
        </p:txBody>
      </p:sp>
      <p:sp>
        <p:nvSpPr>
          <p:cNvPr id="9" name="Slide Number Placeholder 8">
            <a:extLst>
              <a:ext uri="{FF2B5EF4-FFF2-40B4-BE49-F238E27FC236}">
                <a16:creationId xmlns:a16="http://schemas.microsoft.com/office/drawing/2014/main" id="{1835B21B-4E2F-CC42-B577-9C4E97B58253}"/>
              </a:ext>
            </a:extLst>
          </p:cNvPr>
          <p:cNvSpPr>
            <a:spLocks noGrp="1"/>
          </p:cNvSpPr>
          <p:nvPr>
            <p:ph type="sldNum" sz="quarter" idx="12"/>
          </p:nvPr>
        </p:nvSpPr>
        <p:spPr/>
        <p:txBody>
          <a:bodyPr/>
          <a:lstStyle/>
          <a:p>
            <a:pPr>
              <a:defRPr/>
            </a:pPr>
            <a:fld id="{4B2D70DC-AB50-4E4B-A480-F92141D5E21F}" type="slidenum">
              <a:rPr lang="en-US" altLang="x-none" smtClean="0"/>
              <a:pPr>
                <a:defRPr/>
              </a:pPr>
              <a:t>‹#›</a:t>
            </a:fld>
            <a:endParaRPr lang="en-US" altLang="x-none"/>
          </a:p>
        </p:txBody>
      </p:sp>
    </p:spTree>
    <p:extLst>
      <p:ext uri="{BB962C8B-B14F-4D97-AF65-F5344CB8AC3E}">
        <p14:creationId xmlns:p14="http://schemas.microsoft.com/office/powerpoint/2010/main" val="65221917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D9E00-F541-9744-8A35-C477A99DC0F5}"/>
              </a:ext>
            </a:extLst>
          </p:cNvPr>
          <p:cNvSpPr>
            <a:spLocks noGrp="1"/>
          </p:cNvSpPr>
          <p:nvPr>
            <p:ph type="title"/>
          </p:nvPr>
        </p:nvSpPr>
        <p:spPr/>
        <p:txBody>
          <a:bodyPr/>
          <a:lstStyle/>
          <a:p>
            <a:r>
              <a:rPr lang="en-US"/>
              <a:t>Click to edit Master title style</a:t>
            </a:r>
          </a:p>
        </p:txBody>
      </p:sp>
      <p:sp>
        <p:nvSpPr>
          <p:cNvPr id="4" name="Footer Placeholder 3">
            <a:extLst>
              <a:ext uri="{FF2B5EF4-FFF2-40B4-BE49-F238E27FC236}">
                <a16:creationId xmlns:a16="http://schemas.microsoft.com/office/drawing/2014/main" id="{282F7C9A-81BA-6543-97B6-E6E1D4A0ED2B}"/>
              </a:ext>
            </a:extLst>
          </p:cNvPr>
          <p:cNvSpPr>
            <a:spLocks noGrp="1"/>
          </p:cNvSpPr>
          <p:nvPr>
            <p:ph type="ftr" sz="quarter" idx="11"/>
          </p:nvPr>
        </p:nvSpPr>
        <p:spPr/>
        <p:txBody>
          <a:bodyPr/>
          <a:lstStyle/>
          <a:p>
            <a:endParaRPr lang="en-US" altLang="en-US"/>
          </a:p>
        </p:txBody>
      </p:sp>
      <p:sp>
        <p:nvSpPr>
          <p:cNvPr id="5" name="Slide Number Placeholder 4">
            <a:extLst>
              <a:ext uri="{FF2B5EF4-FFF2-40B4-BE49-F238E27FC236}">
                <a16:creationId xmlns:a16="http://schemas.microsoft.com/office/drawing/2014/main" id="{CEC08DEC-DC18-3243-BD28-AC30FBAF4120}"/>
              </a:ext>
            </a:extLst>
          </p:cNvPr>
          <p:cNvSpPr>
            <a:spLocks noGrp="1"/>
          </p:cNvSpPr>
          <p:nvPr>
            <p:ph type="sldNum" sz="quarter" idx="12"/>
          </p:nvPr>
        </p:nvSpPr>
        <p:spPr/>
        <p:txBody>
          <a:bodyPr/>
          <a:lstStyle/>
          <a:p>
            <a:pPr>
              <a:defRPr/>
            </a:pPr>
            <a:fld id="{8A613A82-FF2B-F546-A9FF-186983F5D301}" type="slidenum">
              <a:rPr lang="en-US" altLang="x-none" smtClean="0"/>
              <a:pPr>
                <a:defRPr/>
              </a:pPr>
              <a:t>‹#›</a:t>
            </a:fld>
            <a:endParaRPr lang="en-US" altLang="x-none"/>
          </a:p>
        </p:txBody>
      </p:sp>
    </p:spTree>
    <p:extLst>
      <p:ext uri="{BB962C8B-B14F-4D97-AF65-F5344CB8AC3E}">
        <p14:creationId xmlns:p14="http://schemas.microsoft.com/office/powerpoint/2010/main" val="59467478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8CEE025-EA43-B645-936A-9D0708FA8F0F}"/>
              </a:ext>
            </a:extLst>
          </p:cNvPr>
          <p:cNvSpPr>
            <a:spLocks noGrp="1"/>
          </p:cNvSpPr>
          <p:nvPr>
            <p:ph type="ftr" sz="quarter" idx="11"/>
          </p:nvPr>
        </p:nvSpPr>
        <p:spPr/>
        <p:txBody>
          <a:bodyPr/>
          <a:lstStyle/>
          <a:p>
            <a:endParaRPr lang="en-US" altLang="en-US"/>
          </a:p>
        </p:txBody>
      </p:sp>
      <p:sp>
        <p:nvSpPr>
          <p:cNvPr id="4" name="Slide Number Placeholder 3">
            <a:extLst>
              <a:ext uri="{FF2B5EF4-FFF2-40B4-BE49-F238E27FC236}">
                <a16:creationId xmlns:a16="http://schemas.microsoft.com/office/drawing/2014/main" id="{6BA3996D-601F-C740-92A7-08DA1C383579}"/>
              </a:ext>
            </a:extLst>
          </p:cNvPr>
          <p:cNvSpPr>
            <a:spLocks noGrp="1"/>
          </p:cNvSpPr>
          <p:nvPr>
            <p:ph type="sldNum" sz="quarter" idx="12"/>
          </p:nvPr>
        </p:nvSpPr>
        <p:spPr/>
        <p:txBody>
          <a:bodyPr/>
          <a:lstStyle/>
          <a:p>
            <a:pPr>
              <a:defRPr/>
            </a:pPr>
            <a:fld id="{55291EB0-A596-EF48-8483-90433F7B9632}" type="slidenum">
              <a:rPr lang="en-US" altLang="x-none" smtClean="0"/>
              <a:pPr>
                <a:defRPr/>
              </a:pPr>
              <a:t>‹#›</a:t>
            </a:fld>
            <a:endParaRPr lang="en-US" altLang="x-none"/>
          </a:p>
        </p:txBody>
      </p:sp>
    </p:spTree>
    <p:extLst>
      <p:ext uri="{BB962C8B-B14F-4D97-AF65-F5344CB8AC3E}">
        <p14:creationId xmlns:p14="http://schemas.microsoft.com/office/powerpoint/2010/main" val="131713202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93D20-32E7-B14E-B522-5F600AAB90B4}"/>
              </a:ext>
            </a:extLst>
          </p:cNvPr>
          <p:cNvSpPr>
            <a:spLocks noGrp="1"/>
          </p:cNvSpPr>
          <p:nvPr>
            <p:ph type="title"/>
          </p:nvPr>
        </p:nvSpPr>
        <p:spPr>
          <a:xfrm>
            <a:off x="630240" y="457200"/>
            <a:ext cx="2949575"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A503146E-A40A-A047-B342-1C7A9115655C}"/>
              </a:ext>
            </a:extLst>
          </p:cNvPr>
          <p:cNvSpPr>
            <a:spLocks noGrp="1"/>
          </p:cNvSpPr>
          <p:nvPr>
            <p:ph idx="1"/>
          </p:nvPr>
        </p:nvSpPr>
        <p:spPr>
          <a:xfrm>
            <a:off x="3887788" y="987429"/>
            <a:ext cx="4629150" cy="4873625"/>
          </a:xfrm>
        </p:spPr>
        <p:txBody>
          <a:bodyPr/>
          <a:lstStyle>
            <a:lvl1pPr>
              <a:defRPr sz="2400">
                <a:solidFill>
                  <a:schemeClr val="tx1"/>
                </a:solidFill>
              </a:defRPr>
            </a:lvl1pPr>
            <a:lvl2pPr>
              <a:defRPr sz="2100">
                <a:solidFill>
                  <a:schemeClr val="tx1"/>
                </a:solidFill>
              </a:defRPr>
            </a:lvl2pPr>
            <a:lvl3pPr>
              <a:defRPr sz="1800">
                <a:solidFill>
                  <a:schemeClr val="tx1"/>
                </a:solidFill>
              </a:defRPr>
            </a:lvl3pPr>
            <a:lvl4pPr>
              <a:defRPr sz="1500">
                <a:solidFill>
                  <a:schemeClr val="tx1"/>
                </a:solidFill>
              </a:defRPr>
            </a:lvl4pPr>
            <a:lvl5pPr>
              <a:defRPr sz="1500">
                <a:solidFill>
                  <a:schemeClr val="tx1"/>
                </a:solidFill>
              </a:defRPr>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C4D49446-8C2F-F044-9D40-71F803ED77B6}"/>
              </a:ext>
            </a:extLst>
          </p:cNvPr>
          <p:cNvSpPr>
            <a:spLocks noGrp="1"/>
          </p:cNvSpPr>
          <p:nvPr>
            <p:ph type="body" sz="half" idx="2"/>
          </p:nvPr>
        </p:nvSpPr>
        <p:spPr>
          <a:xfrm>
            <a:off x="630240" y="2057400"/>
            <a:ext cx="2949575" cy="3811588"/>
          </a:xfrm>
        </p:spPr>
        <p:txBody>
          <a:bodyPr/>
          <a:lstStyle>
            <a:lvl1pPr marL="0" indent="0">
              <a:buNone/>
              <a:defRPr sz="12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6" name="Footer Placeholder 5">
            <a:extLst>
              <a:ext uri="{FF2B5EF4-FFF2-40B4-BE49-F238E27FC236}">
                <a16:creationId xmlns:a16="http://schemas.microsoft.com/office/drawing/2014/main" id="{9AFF862E-441B-1D4D-9822-0FFE65A77D4B}"/>
              </a:ext>
            </a:extLst>
          </p:cNvPr>
          <p:cNvSpPr>
            <a:spLocks noGrp="1"/>
          </p:cNvSpPr>
          <p:nvPr>
            <p:ph type="ftr" sz="quarter" idx="11"/>
          </p:nvPr>
        </p:nvSpPr>
        <p:spPr/>
        <p:txBody>
          <a:bodyPr/>
          <a:lstStyle/>
          <a:p>
            <a:endParaRPr lang="en-US" altLang="en-US"/>
          </a:p>
        </p:txBody>
      </p:sp>
      <p:sp>
        <p:nvSpPr>
          <p:cNvPr id="7" name="Slide Number Placeholder 6">
            <a:extLst>
              <a:ext uri="{FF2B5EF4-FFF2-40B4-BE49-F238E27FC236}">
                <a16:creationId xmlns:a16="http://schemas.microsoft.com/office/drawing/2014/main" id="{E7991ECE-2628-054B-8B4F-6DF45A5C833F}"/>
              </a:ext>
            </a:extLst>
          </p:cNvPr>
          <p:cNvSpPr>
            <a:spLocks noGrp="1"/>
          </p:cNvSpPr>
          <p:nvPr>
            <p:ph type="sldNum" sz="quarter" idx="12"/>
          </p:nvPr>
        </p:nvSpPr>
        <p:spPr/>
        <p:txBody>
          <a:bodyPr/>
          <a:lstStyle/>
          <a:p>
            <a:pPr>
              <a:defRPr/>
            </a:pPr>
            <a:fld id="{E2F32C5A-5DC8-FF47-BE9F-B60569C67296}" type="slidenum">
              <a:rPr lang="en-US" altLang="x-none" smtClean="0"/>
              <a:pPr>
                <a:defRPr/>
              </a:pPr>
              <a:t>‹#›</a:t>
            </a:fld>
            <a:endParaRPr lang="en-US" altLang="x-none"/>
          </a:p>
        </p:txBody>
      </p:sp>
    </p:spTree>
    <p:extLst>
      <p:ext uri="{BB962C8B-B14F-4D97-AF65-F5344CB8AC3E}">
        <p14:creationId xmlns:p14="http://schemas.microsoft.com/office/powerpoint/2010/main" val="142881817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A5191-E9AA-6C42-9BDE-8DF7718C44F1}"/>
              </a:ext>
            </a:extLst>
          </p:cNvPr>
          <p:cNvSpPr>
            <a:spLocks noGrp="1"/>
          </p:cNvSpPr>
          <p:nvPr>
            <p:ph type="title"/>
          </p:nvPr>
        </p:nvSpPr>
        <p:spPr>
          <a:xfrm>
            <a:off x="630240" y="457200"/>
            <a:ext cx="2949575"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1CD27FC3-9CA9-4449-A393-072EA83A7BCE}"/>
              </a:ext>
            </a:extLst>
          </p:cNvPr>
          <p:cNvSpPr>
            <a:spLocks noGrp="1"/>
          </p:cNvSpPr>
          <p:nvPr>
            <p:ph type="pic" idx="1"/>
          </p:nvPr>
        </p:nvSpPr>
        <p:spPr>
          <a:xfrm>
            <a:off x="3887788" y="987429"/>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id="{AB58C325-19D0-B94E-A2B1-07BB9D1468A1}"/>
              </a:ext>
            </a:extLst>
          </p:cNvPr>
          <p:cNvSpPr>
            <a:spLocks noGrp="1"/>
          </p:cNvSpPr>
          <p:nvPr>
            <p:ph type="body" sz="half" idx="2"/>
          </p:nvPr>
        </p:nvSpPr>
        <p:spPr>
          <a:xfrm>
            <a:off x="630240" y="2057400"/>
            <a:ext cx="2949575" cy="3811588"/>
          </a:xfrm>
        </p:spPr>
        <p:txBody>
          <a:bodyPr/>
          <a:lstStyle>
            <a:lvl1pPr marL="0" indent="0">
              <a:buNone/>
              <a:defRPr sz="12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6" name="Footer Placeholder 5">
            <a:extLst>
              <a:ext uri="{FF2B5EF4-FFF2-40B4-BE49-F238E27FC236}">
                <a16:creationId xmlns:a16="http://schemas.microsoft.com/office/drawing/2014/main" id="{A8F9F25E-2D1D-F74F-BF7C-B7470BBA76ED}"/>
              </a:ext>
            </a:extLst>
          </p:cNvPr>
          <p:cNvSpPr>
            <a:spLocks noGrp="1"/>
          </p:cNvSpPr>
          <p:nvPr>
            <p:ph type="ftr" sz="quarter" idx="11"/>
          </p:nvPr>
        </p:nvSpPr>
        <p:spPr/>
        <p:txBody>
          <a:bodyPr/>
          <a:lstStyle/>
          <a:p>
            <a:endParaRPr lang="en-US" altLang="en-US"/>
          </a:p>
        </p:txBody>
      </p:sp>
      <p:sp>
        <p:nvSpPr>
          <p:cNvPr id="7" name="Slide Number Placeholder 6">
            <a:extLst>
              <a:ext uri="{FF2B5EF4-FFF2-40B4-BE49-F238E27FC236}">
                <a16:creationId xmlns:a16="http://schemas.microsoft.com/office/drawing/2014/main" id="{10DE98DE-478B-D94C-9C03-38CBA555CC9A}"/>
              </a:ext>
            </a:extLst>
          </p:cNvPr>
          <p:cNvSpPr>
            <a:spLocks noGrp="1"/>
          </p:cNvSpPr>
          <p:nvPr>
            <p:ph type="sldNum" sz="quarter" idx="12"/>
          </p:nvPr>
        </p:nvSpPr>
        <p:spPr/>
        <p:txBody>
          <a:bodyPr/>
          <a:lstStyle/>
          <a:p>
            <a:pPr>
              <a:defRPr/>
            </a:pPr>
            <a:fld id="{1B863933-1540-D14B-BBB3-88B1F1940880}" type="slidenum">
              <a:rPr lang="en-US" altLang="x-none" smtClean="0"/>
              <a:pPr>
                <a:defRPr/>
              </a:pPr>
              <a:t>‹#›</a:t>
            </a:fld>
            <a:endParaRPr lang="en-US" altLang="x-none"/>
          </a:p>
        </p:txBody>
      </p:sp>
    </p:spTree>
    <p:extLst>
      <p:ext uri="{BB962C8B-B14F-4D97-AF65-F5344CB8AC3E}">
        <p14:creationId xmlns:p14="http://schemas.microsoft.com/office/powerpoint/2010/main" val="289224168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F1213-F52B-4540-A5AF-F31D220E7C3C}"/>
              </a:ext>
            </a:extLst>
          </p:cNvPr>
          <p:cNvSpPr>
            <a:spLocks noGrp="1"/>
          </p:cNvSpPr>
          <p:nvPr>
            <p:ph type="title"/>
          </p:nvPr>
        </p:nvSpPr>
        <p:spPr/>
        <p:txBody>
          <a:bodyPr/>
          <a:lstStyle>
            <a:lvl1pPr>
              <a:defRPr>
                <a:solidFill>
                  <a:schemeClr val="tx1"/>
                </a:solidFill>
              </a:defRPr>
            </a:lvl1pPr>
          </a:lstStyle>
          <a:p>
            <a:r>
              <a:rPr lang="en-US"/>
              <a:t>Click to edit Master title style</a:t>
            </a:r>
          </a:p>
        </p:txBody>
      </p:sp>
      <p:sp>
        <p:nvSpPr>
          <p:cNvPr id="3" name="Vertical Text Placeholder 2">
            <a:extLst>
              <a:ext uri="{FF2B5EF4-FFF2-40B4-BE49-F238E27FC236}">
                <a16:creationId xmlns:a16="http://schemas.microsoft.com/office/drawing/2014/main" id="{F58114D0-B855-914A-A022-C113A02F36BD}"/>
              </a:ext>
            </a:extLst>
          </p:cNvPr>
          <p:cNvSpPr>
            <a:spLocks noGrp="1"/>
          </p:cNvSpPr>
          <p:nvPr>
            <p:ph type="body" orient="vert" idx="1"/>
          </p:nvPr>
        </p:nvSpPr>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6F7680B8-11AF-7649-ACD5-C5DA6648E45B}"/>
              </a:ext>
            </a:extLst>
          </p:cNvPr>
          <p:cNvSpPr>
            <a:spLocks noGrp="1"/>
          </p:cNvSpPr>
          <p:nvPr>
            <p:ph type="ftr" sz="quarter" idx="11"/>
          </p:nvPr>
        </p:nvSpPr>
        <p:spPr/>
        <p:txBody>
          <a:bodyPr/>
          <a:lstStyle>
            <a:lvl1pPr>
              <a:defRPr>
                <a:solidFill>
                  <a:schemeClr val="tx1"/>
                </a:solidFill>
              </a:defRPr>
            </a:lvl1pPr>
          </a:lstStyle>
          <a:p>
            <a:endParaRPr lang="en-US" altLang="en-US"/>
          </a:p>
        </p:txBody>
      </p:sp>
      <p:sp>
        <p:nvSpPr>
          <p:cNvPr id="6" name="Slide Number Placeholder 5">
            <a:extLst>
              <a:ext uri="{FF2B5EF4-FFF2-40B4-BE49-F238E27FC236}">
                <a16:creationId xmlns:a16="http://schemas.microsoft.com/office/drawing/2014/main" id="{1498D77D-4BAB-7D40-8FB8-70D38227DF46}"/>
              </a:ext>
            </a:extLst>
          </p:cNvPr>
          <p:cNvSpPr>
            <a:spLocks noGrp="1"/>
          </p:cNvSpPr>
          <p:nvPr>
            <p:ph type="sldNum" sz="quarter" idx="12"/>
          </p:nvPr>
        </p:nvSpPr>
        <p:spPr/>
        <p:txBody>
          <a:bodyPr/>
          <a:lstStyle>
            <a:lvl1pPr>
              <a:defRPr>
                <a:solidFill>
                  <a:schemeClr val="tx1"/>
                </a:solidFill>
              </a:defRPr>
            </a:lvl1pPr>
          </a:lstStyle>
          <a:p>
            <a:pPr>
              <a:defRPr/>
            </a:pPr>
            <a:fld id="{CB42BECA-69E9-BC42-8033-8B992939B0C8}" type="slidenum">
              <a:rPr lang="en-US" altLang="x-none" smtClean="0"/>
              <a:pPr>
                <a:defRPr/>
              </a:pPr>
              <a:t>‹#›</a:t>
            </a:fld>
            <a:endParaRPr lang="en-US" altLang="x-none"/>
          </a:p>
        </p:txBody>
      </p:sp>
    </p:spTree>
    <p:extLst>
      <p:ext uri="{BB962C8B-B14F-4D97-AF65-F5344CB8AC3E}">
        <p14:creationId xmlns:p14="http://schemas.microsoft.com/office/powerpoint/2010/main" val="178171734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65459A7-B2BF-9740-A868-2AA5E46DC575}"/>
              </a:ext>
            </a:extLst>
          </p:cNvPr>
          <p:cNvSpPr>
            <a:spLocks noGrp="1"/>
          </p:cNvSpPr>
          <p:nvPr>
            <p:ph type="title" orient="vert"/>
          </p:nvPr>
        </p:nvSpPr>
        <p:spPr>
          <a:xfrm>
            <a:off x="6543676" y="365125"/>
            <a:ext cx="1971675" cy="5811838"/>
          </a:xfrm>
        </p:spPr>
        <p:txBody>
          <a:bodyPr vert="eaVert"/>
          <a:lstStyle>
            <a:lvl1pPr>
              <a:defRPr>
                <a:solidFill>
                  <a:schemeClr val="tx1"/>
                </a:solidFill>
              </a:defRPr>
            </a:lvl1pPr>
          </a:lstStyle>
          <a:p>
            <a:r>
              <a:rPr lang="en-US"/>
              <a:t>Click to edit Master title style</a:t>
            </a:r>
          </a:p>
        </p:txBody>
      </p:sp>
      <p:sp>
        <p:nvSpPr>
          <p:cNvPr id="3" name="Vertical Text Placeholder 2">
            <a:extLst>
              <a:ext uri="{FF2B5EF4-FFF2-40B4-BE49-F238E27FC236}">
                <a16:creationId xmlns:a16="http://schemas.microsoft.com/office/drawing/2014/main" id="{9A8C5B4E-20E0-2C47-A803-029CE90B8263}"/>
              </a:ext>
            </a:extLst>
          </p:cNvPr>
          <p:cNvSpPr>
            <a:spLocks noGrp="1"/>
          </p:cNvSpPr>
          <p:nvPr>
            <p:ph type="body" orient="vert" idx="1"/>
          </p:nvPr>
        </p:nvSpPr>
        <p:spPr>
          <a:xfrm>
            <a:off x="628652" y="365125"/>
            <a:ext cx="5762625" cy="5811838"/>
          </a:xfrm>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B9758551-3BAC-B444-AC3E-408593347EEB}"/>
              </a:ext>
            </a:extLst>
          </p:cNvPr>
          <p:cNvSpPr>
            <a:spLocks noGrp="1"/>
          </p:cNvSpPr>
          <p:nvPr>
            <p:ph type="ftr" sz="quarter" idx="11"/>
          </p:nvPr>
        </p:nvSpPr>
        <p:spPr/>
        <p:txBody>
          <a:bodyPr/>
          <a:lstStyle>
            <a:lvl1pPr>
              <a:defRPr>
                <a:solidFill>
                  <a:schemeClr val="tx1"/>
                </a:solidFill>
              </a:defRPr>
            </a:lvl1pPr>
          </a:lstStyle>
          <a:p>
            <a:endParaRPr lang="en-US" altLang="en-US"/>
          </a:p>
        </p:txBody>
      </p:sp>
      <p:sp>
        <p:nvSpPr>
          <p:cNvPr id="6" name="Slide Number Placeholder 5">
            <a:extLst>
              <a:ext uri="{FF2B5EF4-FFF2-40B4-BE49-F238E27FC236}">
                <a16:creationId xmlns:a16="http://schemas.microsoft.com/office/drawing/2014/main" id="{09F1D200-0BAA-BE43-9CF4-A05CCA3B2289}"/>
              </a:ext>
            </a:extLst>
          </p:cNvPr>
          <p:cNvSpPr>
            <a:spLocks noGrp="1"/>
          </p:cNvSpPr>
          <p:nvPr>
            <p:ph type="sldNum" sz="quarter" idx="12"/>
          </p:nvPr>
        </p:nvSpPr>
        <p:spPr/>
        <p:txBody>
          <a:bodyPr/>
          <a:lstStyle>
            <a:lvl1pPr>
              <a:defRPr>
                <a:solidFill>
                  <a:schemeClr val="tx1"/>
                </a:solidFill>
              </a:defRPr>
            </a:lvl1pPr>
          </a:lstStyle>
          <a:p>
            <a:pPr>
              <a:defRPr/>
            </a:pPr>
            <a:fld id="{3D0607AC-00B4-9145-82AE-E0A4C6893228}" type="slidenum">
              <a:rPr lang="en-US" altLang="x-none" smtClean="0"/>
              <a:pPr>
                <a:defRPr/>
              </a:pPr>
              <a:t>‹#›</a:t>
            </a:fld>
            <a:endParaRPr lang="en-US" altLang="x-none"/>
          </a:p>
        </p:txBody>
      </p:sp>
    </p:spTree>
    <p:extLst>
      <p:ext uri="{BB962C8B-B14F-4D97-AF65-F5344CB8AC3E}">
        <p14:creationId xmlns:p14="http://schemas.microsoft.com/office/powerpoint/2010/main" val="19396155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5095EB4F-8D06-FD43-839C-6F37732F38C8}"/>
              </a:ext>
            </a:extLst>
          </p:cNvPr>
          <p:cNvGrpSpPr>
            <a:grpSpLocks/>
          </p:cNvGrpSpPr>
          <p:nvPr/>
        </p:nvGrpSpPr>
        <p:grpSpPr bwMode="auto">
          <a:xfrm>
            <a:off x="0" y="1"/>
            <a:ext cx="9144000" cy="423863"/>
            <a:chOff x="0" y="0"/>
            <a:chExt cx="9144000" cy="424196"/>
          </a:xfrm>
        </p:grpSpPr>
        <p:sp>
          <p:nvSpPr>
            <p:cNvPr id="5" name="Rectangle 11">
              <a:extLst>
                <a:ext uri="{FF2B5EF4-FFF2-40B4-BE49-F238E27FC236}">
                  <a16:creationId xmlns:a16="http://schemas.microsoft.com/office/drawing/2014/main" id="{3708B90B-BD30-1F48-A5EB-C5F56AEFE9D7}"/>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2A950622-7528-BF47-A18F-5B1192505219}"/>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3F9E1C29-BA15-4243-AFBE-BCD451CB0610}"/>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2"/>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8" name="Footer Placeholder 4">
            <a:extLst>
              <a:ext uri="{FF2B5EF4-FFF2-40B4-BE49-F238E27FC236}">
                <a16:creationId xmlns:a16="http://schemas.microsoft.com/office/drawing/2014/main" id="{8B4C8BCC-3B9E-DB4A-A815-8289603281E9}"/>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F1D70A4C-7B96-CD47-B7FB-301AEDDDA9B1}"/>
              </a:ext>
            </a:extLst>
          </p:cNvPr>
          <p:cNvSpPr>
            <a:spLocks noGrp="1"/>
          </p:cNvSpPr>
          <p:nvPr>
            <p:ph type="sldNum" sz="quarter" idx="11"/>
          </p:nvPr>
        </p:nvSpPr>
        <p:spPr/>
        <p:txBody>
          <a:bodyPr/>
          <a:lstStyle>
            <a:lvl1pPr>
              <a:defRPr/>
            </a:lvl1pPr>
          </a:lstStyle>
          <a:p>
            <a:pPr>
              <a:defRPr/>
            </a:pPr>
            <a:fld id="{85FAED64-390A-6049-B9E5-096C11AEE200}" type="slidenum">
              <a:rPr lang="en-US" altLang="x-none"/>
              <a:pPr>
                <a:defRPr/>
              </a:pPr>
              <a:t>‹#›</a:t>
            </a:fld>
            <a:endParaRPr lang="en-US" altLang="x-none"/>
          </a:p>
        </p:txBody>
      </p:sp>
    </p:spTree>
    <p:extLst>
      <p:ext uri="{BB962C8B-B14F-4D97-AF65-F5344CB8AC3E}">
        <p14:creationId xmlns:p14="http://schemas.microsoft.com/office/powerpoint/2010/main" val="18269948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C52FB9B9-539D-A540-BDAC-6B857A277D1D}"/>
              </a:ext>
            </a:extLst>
          </p:cNvPr>
          <p:cNvGrpSpPr>
            <a:grpSpLocks/>
          </p:cNvGrpSpPr>
          <p:nvPr/>
        </p:nvGrpSpPr>
        <p:grpSpPr bwMode="auto">
          <a:xfrm>
            <a:off x="0" y="1"/>
            <a:ext cx="9144000" cy="423863"/>
            <a:chOff x="0" y="0"/>
            <a:chExt cx="9144000" cy="424196"/>
          </a:xfrm>
        </p:grpSpPr>
        <p:sp>
          <p:nvSpPr>
            <p:cNvPr id="5" name="Rectangle 11">
              <a:extLst>
                <a:ext uri="{FF2B5EF4-FFF2-40B4-BE49-F238E27FC236}">
                  <a16:creationId xmlns:a16="http://schemas.microsoft.com/office/drawing/2014/main" id="{16FBD2B3-BEE1-384C-A9BF-9C30F259FA73}"/>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42202B5F-5226-2C48-AFF8-39B6089D1AA0}"/>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22CF2B32-1023-EB44-A0C9-654C3F95CFF8}"/>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53147BBB-913A-5F4C-B3EF-A0091AB90C31}"/>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76142AB5-8500-8940-8C34-670FA585A8BE}"/>
              </a:ext>
            </a:extLst>
          </p:cNvPr>
          <p:cNvSpPr>
            <a:spLocks noGrp="1"/>
          </p:cNvSpPr>
          <p:nvPr>
            <p:ph type="sldNum" sz="quarter" idx="11"/>
          </p:nvPr>
        </p:nvSpPr>
        <p:spPr/>
        <p:txBody>
          <a:bodyPr/>
          <a:lstStyle>
            <a:lvl1pPr>
              <a:defRPr/>
            </a:lvl1pPr>
          </a:lstStyle>
          <a:p>
            <a:pPr>
              <a:defRPr/>
            </a:pPr>
            <a:fld id="{61D3BC21-0E0C-C141-90F1-BDDBFB2C0491}" type="slidenum">
              <a:rPr lang="en-US" altLang="x-none"/>
              <a:pPr>
                <a:defRPr/>
              </a:pPr>
              <a:t>‹#›</a:t>
            </a:fld>
            <a:endParaRPr lang="en-US" altLang="x-none"/>
          </a:p>
        </p:txBody>
      </p:sp>
    </p:spTree>
    <p:extLst>
      <p:ext uri="{BB962C8B-B14F-4D97-AF65-F5344CB8AC3E}">
        <p14:creationId xmlns:p14="http://schemas.microsoft.com/office/powerpoint/2010/main" val="26704249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071A6ED4-ED8D-4642-AD21-E644810BA199}"/>
              </a:ext>
            </a:extLst>
          </p:cNvPr>
          <p:cNvGrpSpPr>
            <a:grpSpLocks/>
          </p:cNvGrpSpPr>
          <p:nvPr/>
        </p:nvGrpSpPr>
        <p:grpSpPr bwMode="auto">
          <a:xfrm>
            <a:off x="0" y="1"/>
            <a:ext cx="9144000" cy="423863"/>
            <a:chOff x="0" y="0"/>
            <a:chExt cx="9144000" cy="424196"/>
          </a:xfrm>
        </p:grpSpPr>
        <p:sp>
          <p:nvSpPr>
            <p:cNvPr id="5" name="Rectangle 11">
              <a:extLst>
                <a:ext uri="{FF2B5EF4-FFF2-40B4-BE49-F238E27FC236}">
                  <a16:creationId xmlns:a16="http://schemas.microsoft.com/office/drawing/2014/main" id="{CE92D68C-A5BC-8445-9870-2DD37261A46A}"/>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491CBAD3-B092-C048-A765-71394DB6445C}"/>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62F8F9DC-068F-1F4E-8EA5-82A647BA38F7}"/>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2"/>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8" name="Footer Placeholder 4">
            <a:extLst>
              <a:ext uri="{FF2B5EF4-FFF2-40B4-BE49-F238E27FC236}">
                <a16:creationId xmlns:a16="http://schemas.microsoft.com/office/drawing/2014/main" id="{C3AD3697-9DCE-1649-8BEC-33C314455326}"/>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2A79B1F0-5F7D-964E-8B56-8D7C8586450D}"/>
              </a:ext>
            </a:extLst>
          </p:cNvPr>
          <p:cNvSpPr>
            <a:spLocks noGrp="1"/>
          </p:cNvSpPr>
          <p:nvPr>
            <p:ph type="sldNum" sz="quarter" idx="11"/>
          </p:nvPr>
        </p:nvSpPr>
        <p:spPr/>
        <p:txBody>
          <a:bodyPr/>
          <a:lstStyle>
            <a:lvl1pPr>
              <a:defRPr/>
            </a:lvl1pPr>
          </a:lstStyle>
          <a:p>
            <a:pPr>
              <a:defRPr/>
            </a:pPr>
            <a:fld id="{08D6BF77-F679-BA47-84BD-03E50572BE1F}" type="slidenum">
              <a:rPr lang="en-US" altLang="x-none"/>
              <a:pPr>
                <a:defRPr/>
              </a:pPr>
              <a:t>‹#›</a:t>
            </a:fld>
            <a:endParaRPr lang="en-US" altLang="x-none"/>
          </a:p>
        </p:txBody>
      </p:sp>
    </p:spTree>
    <p:extLst>
      <p:ext uri="{BB962C8B-B14F-4D97-AF65-F5344CB8AC3E}">
        <p14:creationId xmlns:p14="http://schemas.microsoft.com/office/powerpoint/2010/main" val="16605041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6A1CF49D-4338-3B4D-AA74-3EE01CF3FEF2}"/>
              </a:ext>
            </a:extLst>
          </p:cNvPr>
          <p:cNvGrpSpPr>
            <a:grpSpLocks/>
          </p:cNvGrpSpPr>
          <p:nvPr/>
        </p:nvGrpSpPr>
        <p:grpSpPr bwMode="auto">
          <a:xfrm>
            <a:off x="0" y="1"/>
            <a:ext cx="9144000" cy="423863"/>
            <a:chOff x="0" y="0"/>
            <a:chExt cx="9144000" cy="424196"/>
          </a:xfrm>
        </p:grpSpPr>
        <p:sp>
          <p:nvSpPr>
            <p:cNvPr id="6" name="Rectangle 11">
              <a:extLst>
                <a:ext uri="{FF2B5EF4-FFF2-40B4-BE49-F238E27FC236}">
                  <a16:creationId xmlns:a16="http://schemas.microsoft.com/office/drawing/2014/main" id="{760588B8-B296-654A-ABAA-FBB0C201E382}"/>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392C32CD-AB76-7E44-B026-6CC253414AAF}"/>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DE2B5511-9D10-BC49-A8A2-4F60D4A80ACD}"/>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5">
            <a:extLst>
              <a:ext uri="{FF2B5EF4-FFF2-40B4-BE49-F238E27FC236}">
                <a16:creationId xmlns:a16="http://schemas.microsoft.com/office/drawing/2014/main" id="{79091C65-DB2A-0349-BC9B-73C92553923A}"/>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806CE190-4AA5-9847-B20E-668F414FA3C5}"/>
              </a:ext>
            </a:extLst>
          </p:cNvPr>
          <p:cNvSpPr>
            <a:spLocks noGrp="1"/>
          </p:cNvSpPr>
          <p:nvPr>
            <p:ph type="sldNum" sz="quarter" idx="11"/>
          </p:nvPr>
        </p:nvSpPr>
        <p:spPr/>
        <p:txBody>
          <a:bodyPr/>
          <a:lstStyle>
            <a:lvl1pPr>
              <a:defRPr/>
            </a:lvl1pPr>
          </a:lstStyle>
          <a:p>
            <a:pPr>
              <a:defRPr/>
            </a:pPr>
            <a:fld id="{A4FB3C04-8E6C-314B-8AA7-411D2F626AF9}" type="slidenum">
              <a:rPr lang="en-US" altLang="x-none"/>
              <a:pPr>
                <a:defRPr/>
              </a:pPr>
              <a:t>‹#›</a:t>
            </a:fld>
            <a:endParaRPr lang="en-US" altLang="x-none"/>
          </a:p>
        </p:txBody>
      </p:sp>
    </p:spTree>
    <p:extLst>
      <p:ext uri="{BB962C8B-B14F-4D97-AF65-F5344CB8AC3E}">
        <p14:creationId xmlns:p14="http://schemas.microsoft.com/office/powerpoint/2010/main" val="15126618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10">
            <a:extLst>
              <a:ext uri="{FF2B5EF4-FFF2-40B4-BE49-F238E27FC236}">
                <a16:creationId xmlns:a16="http://schemas.microsoft.com/office/drawing/2014/main" id="{92B4C72A-4EF1-F944-BDCF-D03F95A97BEB}"/>
              </a:ext>
            </a:extLst>
          </p:cNvPr>
          <p:cNvGrpSpPr>
            <a:grpSpLocks/>
          </p:cNvGrpSpPr>
          <p:nvPr/>
        </p:nvGrpSpPr>
        <p:grpSpPr bwMode="auto">
          <a:xfrm>
            <a:off x="0" y="1"/>
            <a:ext cx="9144000" cy="423863"/>
            <a:chOff x="0" y="0"/>
            <a:chExt cx="9144000" cy="424196"/>
          </a:xfrm>
        </p:grpSpPr>
        <p:sp>
          <p:nvSpPr>
            <p:cNvPr id="8" name="Rectangle 11">
              <a:extLst>
                <a:ext uri="{FF2B5EF4-FFF2-40B4-BE49-F238E27FC236}">
                  <a16:creationId xmlns:a16="http://schemas.microsoft.com/office/drawing/2014/main" id="{58426A98-65E7-8E48-B3AC-1390BE5F1BA2}"/>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9" name="Picture 2">
              <a:extLst>
                <a:ext uri="{FF2B5EF4-FFF2-40B4-BE49-F238E27FC236}">
                  <a16:creationId xmlns:a16="http://schemas.microsoft.com/office/drawing/2014/main" id="{992F3693-0165-074F-A853-A868C0D217D5}"/>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10" name="TextBox 13">
              <a:extLst>
                <a:ext uri="{FF2B5EF4-FFF2-40B4-BE49-F238E27FC236}">
                  <a16:creationId xmlns:a16="http://schemas.microsoft.com/office/drawing/2014/main" id="{F32C317F-4FC8-C943-9E32-B4E82B17C856}"/>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7">
            <a:extLst>
              <a:ext uri="{FF2B5EF4-FFF2-40B4-BE49-F238E27FC236}">
                <a16:creationId xmlns:a16="http://schemas.microsoft.com/office/drawing/2014/main" id="{68BB21FA-EA47-5147-975F-A1F171D5C885}"/>
              </a:ext>
            </a:extLst>
          </p:cNvPr>
          <p:cNvSpPr>
            <a:spLocks noGrp="1"/>
          </p:cNvSpPr>
          <p:nvPr>
            <p:ph type="ftr" sz="quarter" idx="10"/>
          </p:nvPr>
        </p:nvSpPr>
        <p:spPr/>
        <p:txBody>
          <a:bodyPr/>
          <a:lstStyle>
            <a:lvl1pPr>
              <a:defRPr/>
            </a:lvl1pPr>
          </a:lstStyle>
          <a:p>
            <a:endParaRPr lang="en-US" altLang="en-US"/>
          </a:p>
        </p:txBody>
      </p:sp>
      <p:sp>
        <p:nvSpPr>
          <p:cNvPr id="12" name="Slide Number Placeholder 8">
            <a:extLst>
              <a:ext uri="{FF2B5EF4-FFF2-40B4-BE49-F238E27FC236}">
                <a16:creationId xmlns:a16="http://schemas.microsoft.com/office/drawing/2014/main" id="{34D31A6C-FB4D-BC44-AEB0-6A590B67F4B1}"/>
              </a:ext>
            </a:extLst>
          </p:cNvPr>
          <p:cNvSpPr>
            <a:spLocks noGrp="1"/>
          </p:cNvSpPr>
          <p:nvPr>
            <p:ph type="sldNum" sz="quarter" idx="11"/>
          </p:nvPr>
        </p:nvSpPr>
        <p:spPr/>
        <p:txBody>
          <a:bodyPr/>
          <a:lstStyle>
            <a:lvl1pPr>
              <a:defRPr/>
            </a:lvl1pPr>
          </a:lstStyle>
          <a:p>
            <a:pPr>
              <a:defRPr/>
            </a:pPr>
            <a:fld id="{C59E90DA-2523-8E47-91F3-61D7E17B6151}" type="slidenum">
              <a:rPr lang="en-US" altLang="x-none"/>
              <a:pPr>
                <a:defRPr/>
              </a:pPr>
              <a:t>‹#›</a:t>
            </a:fld>
            <a:endParaRPr lang="en-US" altLang="x-none"/>
          </a:p>
        </p:txBody>
      </p:sp>
    </p:spTree>
    <p:extLst>
      <p:ext uri="{BB962C8B-B14F-4D97-AF65-F5344CB8AC3E}">
        <p14:creationId xmlns:p14="http://schemas.microsoft.com/office/powerpoint/2010/main" val="19621660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10">
            <a:extLst>
              <a:ext uri="{FF2B5EF4-FFF2-40B4-BE49-F238E27FC236}">
                <a16:creationId xmlns:a16="http://schemas.microsoft.com/office/drawing/2014/main" id="{88909788-C8B6-6941-B5D4-1BC616902263}"/>
              </a:ext>
            </a:extLst>
          </p:cNvPr>
          <p:cNvGrpSpPr>
            <a:grpSpLocks/>
          </p:cNvGrpSpPr>
          <p:nvPr/>
        </p:nvGrpSpPr>
        <p:grpSpPr bwMode="auto">
          <a:xfrm>
            <a:off x="0" y="1"/>
            <a:ext cx="9144000" cy="423863"/>
            <a:chOff x="0" y="0"/>
            <a:chExt cx="9144000" cy="424196"/>
          </a:xfrm>
        </p:grpSpPr>
        <p:sp>
          <p:nvSpPr>
            <p:cNvPr id="4" name="Rectangle 11">
              <a:extLst>
                <a:ext uri="{FF2B5EF4-FFF2-40B4-BE49-F238E27FC236}">
                  <a16:creationId xmlns:a16="http://schemas.microsoft.com/office/drawing/2014/main" id="{92D6957A-4BA8-984C-890E-55AA0CB1D842}"/>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5" name="Picture 2">
              <a:extLst>
                <a:ext uri="{FF2B5EF4-FFF2-40B4-BE49-F238E27FC236}">
                  <a16:creationId xmlns:a16="http://schemas.microsoft.com/office/drawing/2014/main" id="{F28DA017-2D2A-6642-A00C-5842EE385271}"/>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6" name="TextBox 13">
              <a:extLst>
                <a:ext uri="{FF2B5EF4-FFF2-40B4-BE49-F238E27FC236}">
                  <a16:creationId xmlns:a16="http://schemas.microsoft.com/office/drawing/2014/main" id="{C1E379C0-F9D7-184D-B6CE-AF1CDB0C5367}"/>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7" name="Footer Placeholder 3">
            <a:extLst>
              <a:ext uri="{FF2B5EF4-FFF2-40B4-BE49-F238E27FC236}">
                <a16:creationId xmlns:a16="http://schemas.microsoft.com/office/drawing/2014/main" id="{278CD6D2-6DAC-DD4D-B79D-8952E5A78F1C}"/>
              </a:ext>
            </a:extLst>
          </p:cNvPr>
          <p:cNvSpPr>
            <a:spLocks noGrp="1"/>
          </p:cNvSpPr>
          <p:nvPr>
            <p:ph type="ftr" sz="quarter" idx="10"/>
          </p:nvPr>
        </p:nvSpPr>
        <p:spPr/>
        <p:txBody>
          <a:bodyPr/>
          <a:lstStyle>
            <a:lvl1pPr>
              <a:defRPr/>
            </a:lvl1pPr>
          </a:lstStyle>
          <a:p>
            <a:endParaRPr lang="en-US" altLang="en-US"/>
          </a:p>
        </p:txBody>
      </p:sp>
      <p:sp>
        <p:nvSpPr>
          <p:cNvPr id="8" name="Slide Number Placeholder 4">
            <a:extLst>
              <a:ext uri="{FF2B5EF4-FFF2-40B4-BE49-F238E27FC236}">
                <a16:creationId xmlns:a16="http://schemas.microsoft.com/office/drawing/2014/main" id="{EA053CE7-F35E-D34A-853D-3F26AC413228}"/>
              </a:ext>
            </a:extLst>
          </p:cNvPr>
          <p:cNvSpPr>
            <a:spLocks noGrp="1"/>
          </p:cNvSpPr>
          <p:nvPr>
            <p:ph type="sldNum" sz="quarter" idx="11"/>
          </p:nvPr>
        </p:nvSpPr>
        <p:spPr/>
        <p:txBody>
          <a:bodyPr/>
          <a:lstStyle>
            <a:lvl1pPr>
              <a:defRPr/>
            </a:lvl1pPr>
          </a:lstStyle>
          <a:p>
            <a:pPr>
              <a:defRPr/>
            </a:pPr>
            <a:fld id="{1B97B35F-F2C9-3A4A-BA35-A22919506A04}" type="slidenum">
              <a:rPr lang="en-US" altLang="x-none"/>
              <a:pPr>
                <a:defRPr/>
              </a:pPr>
              <a:t>‹#›</a:t>
            </a:fld>
            <a:endParaRPr lang="en-US" altLang="x-none"/>
          </a:p>
        </p:txBody>
      </p:sp>
    </p:spTree>
    <p:extLst>
      <p:ext uri="{BB962C8B-B14F-4D97-AF65-F5344CB8AC3E}">
        <p14:creationId xmlns:p14="http://schemas.microsoft.com/office/powerpoint/2010/main" val="26095532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10">
            <a:extLst>
              <a:ext uri="{FF2B5EF4-FFF2-40B4-BE49-F238E27FC236}">
                <a16:creationId xmlns:a16="http://schemas.microsoft.com/office/drawing/2014/main" id="{2BFAB575-586B-4E49-873F-42BBBDC49E5B}"/>
              </a:ext>
            </a:extLst>
          </p:cNvPr>
          <p:cNvGrpSpPr>
            <a:grpSpLocks/>
          </p:cNvGrpSpPr>
          <p:nvPr/>
        </p:nvGrpSpPr>
        <p:grpSpPr bwMode="auto">
          <a:xfrm>
            <a:off x="0" y="1"/>
            <a:ext cx="9144000" cy="423863"/>
            <a:chOff x="0" y="0"/>
            <a:chExt cx="9144000" cy="424196"/>
          </a:xfrm>
        </p:grpSpPr>
        <p:sp>
          <p:nvSpPr>
            <p:cNvPr id="3" name="Rectangle 11">
              <a:extLst>
                <a:ext uri="{FF2B5EF4-FFF2-40B4-BE49-F238E27FC236}">
                  <a16:creationId xmlns:a16="http://schemas.microsoft.com/office/drawing/2014/main" id="{F1A9DD51-CDB4-604D-98BA-79261F2F1BFB}"/>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4" name="Picture 2">
              <a:extLst>
                <a:ext uri="{FF2B5EF4-FFF2-40B4-BE49-F238E27FC236}">
                  <a16:creationId xmlns:a16="http://schemas.microsoft.com/office/drawing/2014/main" id="{B4B9C68E-C24D-214B-B39B-ECE8271F273B}"/>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5" name="TextBox 13">
              <a:extLst>
                <a:ext uri="{FF2B5EF4-FFF2-40B4-BE49-F238E27FC236}">
                  <a16:creationId xmlns:a16="http://schemas.microsoft.com/office/drawing/2014/main" id="{DE3DB216-9A6E-4643-B290-091E26EB6B77}"/>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6" name="Footer Placeholder 2">
            <a:extLst>
              <a:ext uri="{FF2B5EF4-FFF2-40B4-BE49-F238E27FC236}">
                <a16:creationId xmlns:a16="http://schemas.microsoft.com/office/drawing/2014/main" id="{1D306432-A676-3D43-846D-186DB6E59056}"/>
              </a:ext>
            </a:extLst>
          </p:cNvPr>
          <p:cNvSpPr>
            <a:spLocks noGrp="1"/>
          </p:cNvSpPr>
          <p:nvPr>
            <p:ph type="ftr" sz="quarter" idx="10"/>
          </p:nvPr>
        </p:nvSpPr>
        <p:spPr/>
        <p:txBody>
          <a:bodyPr/>
          <a:lstStyle>
            <a:lvl1pPr>
              <a:defRPr/>
            </a:lvl1pPr>
          </a:lstStyle>
          <a:p>
            <a:endParaRPr lang="en-US" altLang="en-US"/>
          </a:p>
        </p:txBody>
      </p:sp>
      <p:sp>
        <p:nvSpPr>
          <p:cNvPr id="7" name="Slide Number Placeholder 3">
            <a:extLst>
              <a:ext uri="{FF2B5EF4-FFF2-40B4-BE49-F238E27FC236}">
                <a16:creationId xmlns:a16="http://schemas.microsoft.com/office/drawing/2014/main" id="{B8C70483-21D4-EE44-936D-BF808399D2A5}"/>
              </a:ext>
            </a:extLst>
          </p:cNvPr>
          <p:cNvSpPr>
            <a:spLocks noGrp="1"/>
          </p:cNvSpPr>
          <p:nvPr>
            <p:ph type="sldNum" sz="quarter" idx="11"/>
          </p:nvPr>
        </p:nvSpPr>
        <p:spPr/>
        <p:txBody>
          <a:bodyPr/>
          <a:lstStyle>
            <a:lvl1pPr>
              <a:defRPr/>
            </a:lvl1pPr>
          </a:lstStyle>
          <a:p>
            <a:pPr>
              <a:defRPr/>
            </a:pPr>
            <a:fld id="{29388C39-2FCC-9640-A039-DB1DE2469AC3}" type="slidenum">
              <a:rPr lang="en-US" altLang="x-none"/>
              <a:pPr>
                <a:defRPr/>
              </a:pPr>
              <a:t>‹#›</a:t>
            </a:fld>
            <a:endParaRPr lang="en-US" altLang="x-none"/>
          </a:p>
        </p:txBody>
      </p:sp>
    </p:spTree>
    <p:extLst>
      <p:ext uri="{BB962C8B-B14F-4D97-AF65-F5344CB8AC3E}">
        <p14:creationId xmlns:p14="http://schemas.microsoft.com/office/powerpoint/2010/main" val="3115483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41CB976E-58F2-3640-A579-29289421D85F}"/>
              </a:ext>
            </a:extLst>
          </p:cNvPr>
          <p:cNvGrpSpPr>
            <a:grpSpLocks/>
          </p:cNvGrpSpPr>
          <p:nvPr/>
        </p:nvGrpSpPr>
        <p:grpSpPr bwMode="auto">
          <a:xfrm>
            <a:off x="0" y="1"/>
            <a:ext cx="9144000" cy="423863"/>
            <a:chOff x="0" y="0"/>
            <a:chExt cx="9144000" cy="424196"/>
          </a:xfrm>
        </p:grpSpPr>
        <p:sp>
          <p:nvSpPr>
            <p:cNvPr id="5" name="Rectangle 11">
              <a:extLst>
                <a:ext uri="{FF2B5EF4-FFF2-40B4-BE49-F238E27FC236}">
                  <a16:creationId xmlns:a16="http://schemas.microsoft.com/office/drawing/2014/main" id="{2956F8D1-45E6-E548-BAED-B7AA28C976C0}"/>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01EF0497-BDED-1C4F-84CD-ECC76682FA15}"/>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C2A5DAE1-2B10-9044-8BE6-A5BF63F00D34}"/>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8E955A8B-17C3-DC47-B730-63D7B1811D13}"/>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D76EF047-B3A6-B54C-BFF2-86026B45BE60}"/>
              </a:ext>
            </a:extLst>
          </p:cNvPr>
          <p:cNvSpPr>
            <a:spLocks noGrp="1"/>
          </p:cNvSpPr>
          <p:nvPr>
            <p:ph type="sldNum" sz="quarter" idx="11"/>
          </p:nvPr>
        </p:nvSpPr>
        <p:spPr/>
        <p:txBody>
          <a:bodyPr/>
          <a:lstStyle>
            <a:lvl1pPr>
              <a:defRPr/>
            </a:lvl1pPr>
          </a:lstStyle>
          <a:p>
            <a:pPr>
              <a:defRPr/>
            </a:pPr>
            <a:fld id="{2DE48A62-BEAC-284E-9B7A-02DFFB735AED}" type="slidenum">
              <a:rPr lang="en-US" altLang="x-none"/>
              <a:pPr>
                <a:defRPr/>
              </a:pPr>
              <a:t>‹#›</a:t>
            </a:fld>
            <a:endParaRPr lang="en-US" altLang="x-none"/>
          </a:p>
        </p:txBody>
      </p:sp>
    </p:spTree>
    <p:extLst>
      <p:ext uri="{BB962C8B-B14F-4D97-AF65-F5344CB8AC3E}">
        <p14:creationId xmlns:p14="http://schemas.microsoft.com/office/powerpoint/2010/main" val="29102758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258A3B19-73E3-984D-A7D9-C5F12F1F6A86}"/>
              </a:ext>
            </a:extLst>
          </p:cNvPr>
          <p:cNvGrpSpPr>
            <a:grpSpLocks/>
          </p:cNvGrpSpPr>
          <p:nvPr/>
        </p:nvGrpSpPr>
        <p:grpSpPr bwMode="auto">
          <a:xfrm>
            <a:off x="0" y="1"/>
            <a:ext cx="9144000" cy="423863"/>
            <a:chOff x="0" y="0"/>
            <a:chExt cx="9144000" cy="424196"/>
          </a:xfrm>
        </p:grpSpPr>
        <p:sp>
          <p:nvSpPr>
            <p:cNvPr id="6" name="Rectangle 11">
              <a:extLst>
                <a:ext uri="{FF2B5EF4-FFF2-40B4-BE49-F238E27FC236}">
                  <a16:creationId xmlns:a16="http://schemas.microsoft.com/office/drawing/2014/main" id="{46BBAF7A-64CF-EC49-8422-177A6115EE35}"/>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2A44D88E-93E0-9E40-9147-711161A0B1E7}"/>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6E67BD24-B561-3B42-8D8F-8766E5C60F48}"/>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9" name="Footer Placeholder 5">
            <a:extLst>
              <a:ext uri="{FF2B5EF4-FFF2-40B4-BE49-F238E27FC236}">
                <a16:creationId xmlns:a16="http://schemas.microsoft.com/office/drawing/2014/main" id="{C74D4156-32F8-1C47-BD64-3491E8C0A2BF}"/>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AAC90761-8E7A-1242-BAAD-326B1FB8FA91}"/>
              </a:ext>
            </a:extLst>
          </p:cNvPr>
          <p:cNvSpPr>
            <a:spLocks noGrp="1"/>
          </p:cNvSpPr>
          <p:nvPr>
            <p:ph type="sldNum" sz="quarter" idx="11"/>
          </p:nvPr>
        </p:nvSpPr>
        <p:spPr/>
        <p:txBody>
          <a:bodyPr/>
          <a:lstStyle>
            <a:lvl1pPr>
              <a:defRPr/>
            </a:lvl1pPr>
          </a:lstStyle>
          <a:p>
            <a:pPr>
              <a:defRPr/>
            </a:pPr>
            <a:fld id="{C62D498B-6477-DA49-92B4-094F0DEE8E11}" type="slidenum">
              <a:rPr lang="en-US" altLang="x-none"/>
              <a:pPr>
                <a:defRPr/>
              </a:pPr>
              <a:t>‹#›</a:t>
            </a:fld>
            <a:endParaRPr lang="en-US" altLang="x-none"/>
          </a:p>
        </p:txBody>
      </p:sp>
    </p:spTree>
    <p:extLst>
      <p:ext uri="{BB962C8B-B14F-4D97-AF65-F5344CB8AC3E}">
        <p14:creationId xmlns:p14="http://schemas.microsoft.com/office/powerpoint/2010/main" val="13152968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A0AC5061-35BD-0B4C-8A9D-8FD18E90602D}"/>
              </a:ext>
            </a:extLst>
          </p:cNvPr>
          <p:cNvGrpSpPr>
            <a:grpSpLocks/>
          </p:cNvGrpSpPr>
          <p:nvPr/>
        </p:nvGrpSpPr>
        <p:grpSpPr bwMode="auto">
          <a:xfrm>
            <a:off x="0" y="1"/>
            <a:ext cx="9144000" cy="423863"/>
            <a:chOff x="0" y="0"/>
            <a:chExt cx="9144000" cy="424196"/>
          </a:xfrm>
        </p:grpSpPr>
        <p:sp>
          <p:nvSpPr>
            <p:cNvPr id="6" name="Rectangle 11">
              <a:extLst>
                <a:ext uri="{FF2B5EF4-FFF2-40B4-BE49-F238E27FC236}">
                  <a16:creationId xmlns:a16="http://schemas.microsoft.com/office/drawing/2014/main" id="{B555BA91-AE2B-FC4B-968F-4A3A66B06627}"/>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71223819-2620-D94D-A5A2-C92439F35ED2}"/>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EF532CF9-3781-1049-89F5-BDBC720CD326}"/>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9" name="Footer Placeholder 5">
            <a:extLst>
              <a:ext uri="{FF2B5EF4-FFF2-40B4-BE49-F238E27FC236}">
                <a16:creationId xmlns:a16="http://schemas.microsoft.com/office/drawing/2014/main" id="{72269D93-FE2A-3B45-AC9B-64C49E4762A3}"/>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F1FB40E2-5B75-E64E-83E2-1AC1A2DC8698}"/>
              </a:ext>
            </a:extLst>
          </p:cNvPr>
          <p:cNvSpPr>
            <a:spLocks noGrp="1"/>
          </p:cNvSpPr>
          <p:nvPr>
            <p:ph type="sldNum" sz="quarter" idx="11"/>
          </p:nvPr>
        </p:nvSpPr>
        <p:spPr/>
        <p:txBody>
          <a:bodyPr/>
          <a:lstStyle>
            <a:lvl1pPr>
              <a:defRPr/>
            </a:lvl1pPr>
          </a:lstStyle>
          <a:p>
            <a:pPr>
              <a:defRPr/>
            </a:pPr>
            <a:fld id="{21D7E1A7-9602-DC45-84F3-6569BB326A86}" type="slidenum">
              <a:rPr lang="en-US" altLang="x-none"/>
              <a:pPr>
                <a:defRPr/>
              </a:pPr>
              <a:t>‹#›</a:t>
            </a:fld>
            <a:endParaRPr lang="en-US" altLang="x-none"/>
          </a:p>
        </p:txBody>
      </p:sp>
    </p:spTree>
    <p:extLst>
      <p:ext uri="{BB962C8B-B14F-4D97-AF65-F5344CB8AC3E}">
        <p14:creationId xmlns:p14="http://schemas.microsoft.com/office/powerpoint/2010/main" val="4596605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73064246-A9E3-A447-BF3C-9B34FC48A9CC}"/>
              </a:ext>
            </a:extLst>
          </p:cNvPr>
          <p:cNvGrpSpPr>
            <a:grpSpLocks/>
          </p:cNvGrpSpPr>
          <p:nvPr/>
        </p:nvGrpSpPr>
        <p:grpSpPr bwMode="auto">
          <a:xfrm>
            <a:off x="0" y="1"/>
            <a:ext cx="9144000" cy="423863"/>
            <a:chOff x="0" y="0"/>
            <a:chExt cx="9144000" cy="424196"/>
          </a:xfrm>
        </p:grpSpPr>
        <p:sp>
          <p:nvSpPr>
            <p:cNvPr id="5" name="Rectangle 11">
              <a:extLst>
                <a:ext uri="{FF2B5EF4-FFF2-40B4-BE49-F238E27FC236}">
                  <a16:creationId xmlns:a16="http://schemas.microsoft.com/office/drawing/2014/main" id="{4B323EEB-852E-264E-8720-4667FD4301EB}"/>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FE640590-144B-E341-A6BD-080A591630F2}"/>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35888D5C-8DA9-0B4C-B5FC-2A9B0F88608E}"/>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877D3FE6-3DBA-7747-BBC8-D82100D2E3DE}"/>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77ECC003-DB28-9944-A81E-F75E92C9A4E6}"/>
              </a:ext>
            </a:extLst>
          </p:cNvPr>
          <p:cNvSpPr>
            <a:spLocks noGrp="1"/>
          </p:cNvSpPr>
          <p:nvPr>
            <p:ph type="sldNum" sz="quarter" idx="11"/>
          </p:nvPr>
        </p:nvSpPr>
        <p:spPr/>
        <p:txBody>
          <a:bodyPr/>
          <a:lstStyle>
            <a:lvl1pPr>
              <a:defRPr/>
            </a:lvl1pPr>
          </a:lstStyle>
          <a:p>
            <a:pPr>
              <a:defRPr/>
            </a:pPr>
            <a:fld id="{4D5F6406-320F-4644-B0A5-F2D2B87A188F}" type="slidenum">
              <a:rPr lang="en-US" altLang="x-none"/>
              <a:pPr>
                <a:defRPr/>
              </a:pPr>
              <a:t>‹#›</a:t>
            </a:fld>
            <a:endParaRPr lang="en-US" altLang="x-none"/>
          </a:p>
        </p:txBody>
      </p:sp>
    </p:spTree>
    <p:extLst>
      <p:ext uri="{BB962C8B-B14F-4D97-AF65-F5344CB8AC3E}">
        <p14:creationId xmlns:p14="http://schemas.microsoft.com/office/powerpoint/2010/main" val="5673406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B32E7BE9-9424-3C42-ADF6-4835CA8C6749}"/>
              </a:ext>
            </a:extLst>
          </p:cNvPr>
          <p:cNvGrpSpPr>
            <a:grpSpLocks/>
          </p:cNvGrpSpPr>
          <p:nvPr/>
        </p:nvGrpSpPr>
        <p:grpSpPr bwMode="auto">
          <a:xfrm>
            <a:off x="0" y="1"/>
            <a:ext cx="9144000" cy="423863"/>
            <a:chOff x="0" y="0"/>
            <a:chExt cx="9144000" cy="424196"/>
          </a:xfrm>
        </p:grpSpPr>
        <p:sp>
          <p:nvSpPr>
            <p:cNvPr id="5" name="Rectangle 11">
              <a:extLst>
                <a:ext uri="{FF2B5EF4-FFF2-40B4-BE49-F238E27FC236}">
                  <a16:creationId xmlns:a16="http://schemas.microsoft.com/office/drawing/2014/main" id="{C8545751-FAAD-B747-960E-C06C619DB4FB}"/>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13C71388-C46C-8041-90E5-1BBFED5521C6}"/>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F4E61F64-BEE2-C349-91C3-FB1C2DA55EC7}"/>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Vertical Title 1"/>
          <p:cNvSpPr>
            <a:spLocks noGrp="1"/>
          </p:cNvSpPr>
          <p:nvPr>
            <p:ph type="title" orient="vert"/>
          </p:nvPr>
        </p:nvSpPr>
        <p:spPr>
          <a:xfrm>
            <a:off x="6629400" y="274639"/>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F3F42DAF-F938-B040-BAC2-5A5E01DFDD6A}"/>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FA982F99-22EB-F548-9FE8-602AD0CFA18C}"/>
              </a:ext>
            </a:extLst>
          </p:cNvPr>
          <p:cNvSpPr>
            <a:spLocks noGrp="1"/>
          </p:cNvSpPr>
          <p:nvPr>
            <p:ph type="sldNum" sz="quarter" idx="11"/>
          </p:nvPr>
        </p:nvSpPr>
        <p:spPr/>
        <p:txBody>
          <a:bodyPr/>
          <a:lstStyle>
            <a:lvl1pPr>
              <a:defRPr/>
            </a:lvl1pPr>
          </a:lstStyle>
          <a:p>
            <a:pPr>
              <a:defRPr/>
            </a:pPr>
            <a:fld id="{77C70D81-6A33-CD4B-8590-182717E29CDC}" type="slidenum">
              <a:rPr lang="en-US" altLang="x-none"/>
              <a:pPr>
                <a:defRPr/>
              </a:pPr>
              <a:t>‹#›</a:t>
            </a:fld>
            <a:endParaRPr lang="en-US" altLang="x-none"/>
          </a:p>
        </p:txBody>
      </p:sp>
    </p:spTree>
    <p:extLst>
      <p:ext uri="{BB962C8B-B14F-4D97-AF65-F5344CB8AC3E}">
        <p14:creationId xmlns:p14="http://schemas.microsoft.com/office/powerpoint/2010/main" val="42107890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quarter" idx="1"/>
          </p:nvPr>
        </p:nvSpPr>
        <p:spPr>
          <a:xfrm>
            <a:off x="6096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09600" y="3938589"/>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half" idx="3"/>
          </p:nvPr>
        </p:nvSpPr>
        <p:spPr>
          <a:xfrm>
            <a:off x="4800600" y="1600202"/>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a:extLst>
              <a:ext uri="{FF2B5EF4-FFF2-40B4-BE49-F238E27FC236}">
                <a16:creationId xmlns:a16="http://schemas.microsoft.com/office/drawing/2014/main" id="{97B16D8B-C54F-F949-BFCA-D48DB68B336D}"/>
              </a:ext>
            </a:extLst>
          </p:cNvPr>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chemeClr val="tx2"/>
                </a:solidFill>
              </a:defRPr>
            </a:lvl1pPr>
          </a:lstStyle>
          <a:p>
            <a:endParaRPr lang="en-US" altLang="en-US"/>
          </a:p>
        </p:txBody>
      </p:sp>
      <p:sp>
        <p:nvSpPr>
          <p:cNvPr id="7" name="Footer Placeholder 6">
            <a:extLst>
              <a:ext uri="{FF2B5EF4-FFF2-40B4-BE49-F238E27FC236}">
                <a16:creationId xmlns:a16="http://schemas.microsoft.com/office/drawing/2014/main" id="{921FAE5F-C7DF-4143-B709-4AB66D5D24BE}"/>
              </a:ext>
            </a:extLst>
          </p:cNvPr>
          <p:cNvSpPr>
            <a:spLocks noGrp="1"/>
          </p:cNvSpPr>
          <p:nvPr>
            <p:ph type="ftr" sz="quarter" idx="11"/>
          </p:nvPr>
        </p:nvSpPr>
        <p:spPr>
          <a:xfrm>
            <a:off x="3124200" y="6245225"/>
            <a:ext cx="2895600" cy="476250"/>
          </a:xfrm>
        </p:spPr>
        <p:txBody>
          <a:bodyPr/>
          <a:lstStyle>
            <a:lvl1pPr>
              <a:defRPr/>
            </a:lvl1pPr>
          </a:lstStyle>
          <a:p>
            <a:endParaRPr lang="en-US" altLang="en-US"/>
          </a:p>
        </p:txBody>
      </p:sp>
    </p:spTree>
    <p:extLst>
      <p:ext uri="{BB962C8B-B14F-4D97-AF65-F5344CB8AC3E}">
        <p14:creationId xmlns:p14="http://schemas.microsoft.com/office/powerpoint/2010/main" val="38865019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F686D0BD-C5A2-2646-B239-7D57E7EC58BE}"/>
              </a:ext>
            </a:extLst>
          </p:cNvPr>
          <p:cNvGrpSpPr>
            <a:grpSpLocks/>
          </p:cNvGrpSpPr>
          <p:nvPr/>
        </p:nvGrpSpPr>
        <p:grpSpPr bwMode="auto">
          <a:xfrm>
            <a:off x="0" y="1"/>
            <a:ext cx="9144000" cy="423863"/>
            <a:chOff x="0" y="0"/>
            <a:chExt cx="9144000" cy="424196"/>
          </a:xfrm>
        </p:grpSpPr>
        <p:sp>
          <p:nvSpPr>
            <p:cNvPr id="5" name="Rectangle 11">
              <a:extLst>
                <a:ext uri="{FF2B5EF4-FFF2-40B4-BE49-F238E27FC236}">
                  <a16:creationId xmlns:a16="http://schemas.microsoft.com/office/drawing/2014/main" id="{D9005065-B997-004A-B049-193B52BD9DBD}"/>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D4D756D3-F4CF-3747-BAE8-045D7B62F36C}"/>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0CD2B791-C941-C046-964C-3D1E6E77D967}"/>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2"/>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8" name="Footer Placeholder 4">
            <a:extLst>
              <a:ext uri="{FF2B5EF4-FFF2-40B4-BE49-F238E27FC236}">
                <a16:creationId xmlns:a16="http://schemas.microsoft.com/office/drawing/2014/main" id="{11B00E77-E170-054B-B40B-894F2E9C8148}"/>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1090C0BB-0A55-1244-920C-BB13426A76C6}"/>
              </a:ext>
            </a:extLst>
          </p:cNvPr>
          <p:cNvSpPr>
            <a:spLocks noGrp="1"/>
          </p:cNvSpPr>
          <p:nvPr>
            <p:ph type="sldNum" sz="quarter" idx="11"/>
          </p:nvPr>
        </p:nvSpPr>
        <p:spPr/>
        <p:txBody>
          <a:bodyPr/>
          <a:lstStyle>
            <a:lvl1pPr>
              <a:defRPr/>
            </a:lvl1pPr>
          </a:lstStyle>
          <a:p>
            <a:pPr>
              <a:defRPr/>
            </a:pPr>
            <a:fld id="{666E4643-15DD-F240-B2BC-D19D2573CB69}" type="slidenum">
              <a:rPr lang="en-US" altLang="x-none"/>
              <a:pPr>
                <a:defRPr/>
              </a:pPr>
              <a:t>‹#›</a:t>
            </a:fld>
            <a:endParaRPr lang="en-US" altLang="x-none"/>
          </a:p>
        </p:txBody>
      </p:sp>
    </p:spTree>
    <p:extLst>
      <p:ext uri="{BB962C8B-B14F-4D97-AF65-F5344CB8AC3E}">
        <p14:creationId xmlns:p14="http://schemas.microsoft.com/office/powerpoint/2010/main" val="8107530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0DD03ED8-166A-6D40-BBC7-723F7225D678}"/>
              </a:ext>
            </a:extLst>
          </p:cNvPr>
          <p:cNvGrpSpPr>
            <a:grpSpLocks/>
          </p:cNvGrpSpPr>
          <p:nvPr/>
        </p:nvGrpSpPr>
        <p:grpSpPr bwMode="auto">
          <a:xfrm>
            <a:off x="0" y="1"/>
            <a:ext cx="9144000" cy="423863"/>
            <a:chOff x="0" y="0"/>
            <a:chExt cx="9144000" cy="424196"/>
          </a:xfrm>
        </p:grpSpPr>
        <p:sp>
          <p:nvSpPr>
            <p:cNvPr id="5" name="Rectangle 11">
              <a:extLst>
                <a:ext uri="{FF2B5EF4-FFF2-40B4-BE49-F238E27FC236}">
                  <a16:creationId xmlns:a16="http://schemas.microsoft.com/office/drawing/2014/main" id="{4D93028F-6F7B-474D-AC3D-D8AEFE91EA49}"/>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E1260F1F-A749-6146-AB56-7BBCAE1117C9}"/>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8F0A9E88-44F6-5A43-A0C9-FBAF0FEA8157}"/>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01E24CB1-B114-1A4F-A81E-AC9F03D9B0EC}"/>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22AA22CB-2F20-7147-8DE6-BC59F0E1A96F}"/>
              </a:ext>
            </a:extLst>
          </p:cNvPr>
          <p:cNvSpPr>
            <a:spLocks noGrp="1"/>
          </p:cNvSpPr>
          <p:nvPr>
            <p:ph type="sldNum" sz="quarter" idx="11"/>
          </p:nvPr>
        </p:nvSpPr>
        <p:spPr/>
        <p:txBody>
          <a:bodyPr/>
          <a:lstStyle>
            <a:lvl1pPr>
              <a:defRPr/>
            </a:lvl1pPr>
          </a:lstStyle>
          <a:p>
            <a:pPr>
              <a:defRPr/>
            </a:pPr>
            <a:fld id="{72E5BB55-A6FB-F84E-9C15-3679477DBC06}" type="slidenum">
              <a:rPr lang="en-US" altLang="x-none"/>
              <a:pPr>
                <a:defRPr/>
              </a:pPr>
              <a:t>‹#›</a:t>
            </a:fld>
            <a:endParaRPr lang="en-US" altLang="x-none"/>
          </a:p>
        </p:txBody>
      </p:sp>
    </p:spTree>
    <p:extLst>
      <p:ext uri="{BB962C8B-B14F-4D97-AF65-F5344CB8AC3E}">
        <p14:creationId xmlns:p14="http://schemas.microsoft.com/office/powerpoint/2010/main" val="11302458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DFC4CBCB-E22C-4444-B342-C5CD33D22600}"/>
              </a:ext>
            </a:extLst>
          </p:cNvPr>
          <p:cNvGrpSpPr>
            <a:grpSpLocks/>
          </p:cNvGrpSpPr>
          <p:nvPr/>
        </p:nvGrpSpPr>
        <p:grpSpPr bwMode="auto">
          <a:xfrm>
            <a:off x="0" y="1"/>
            <a:ext cx="9144000" cy="423863"/>
            <a:chOff x="0" y="0"/>
            <a:chExt cx="9144000" cy="424196"/>
          </a:xfrm>
        </p:grpSpPr>
        <p:sp>
          <p:nvSpPr>
            <p:cNvPr id="5" name="Rectangle 11">
              <a:extLst>
                <a:ext uri="{FF2B5EF4-FFF2-40B4-BE49-F238E27FC236}">
                  <a16:creationId xmlns:a16="http://schemas.microsoft.com/office/drawing/2014/main" id="{44BAADA2-2414-2F41-9084-ED1760D374A0}"/>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1F6C99AD-41FF-2443-8324-D9034ADCE634}"/>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A305606E-1494-1845-9AF5-4E3002BA75F7}"/>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2"/>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8" name="Footer Placeholder 4">
            <a:extLst>
              <a:ext uri="{FF2B5EF4-FFF2-40B4-BE49-F238E27FC236}">
                <a16:creationId xmlns:a16="http://schemas.microsoft.com/office/drawing/2014/main" id="{CCB1291D-8446-CC4F-9169-5A2AD9CC0961}"/>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FF4583B8-0252-D74C-9449-13B83AE9906D}"/>
              </a:ext>
            </a:extLst>
          </p:cNvPr>
          <p:cNvSpPr>
            <a:spLocks noGrp="1"/>
          </p:cNvSpPr>
          <p:nvPr>
            <p:ph type="sldNum" sz="quarter" idx="11"/>
          </p:nvPr>
        </p:nvSpPr>
        <p:spPr/>
        <p:txBody>
          <a:bodyPr/>
          <a:lstStyle>
            <a:lvl1pPr>
              <a:defRPr/>
            </a:lvl1pPr>
          </a:lstStyle>
          <a:p>
            <a:pPr>
              <a:defRPr/>
            </a:pPr>
            <a:fld id="{4B3DE454-1BC9-E74E-ABA0-2F8AA811851E}" type="slidenum">
              <a:rPr lang="en-US" altLang="x-none"/>
              <a:pPr>
                <a:defRPr/>
              </a:pPr>
              <a:t>‹#›</a:t>
            </a:fld>
            <a:endParaRPr lang="en-US" altLang="x-none"/>
          </a:p>
        </p:txBody>
      </p:sp>
    </p:spTree>
    <p:extLst>
      <p:ext uri="{BB962C8B-B14F-4D97-AF65-F5344CB8AC3E}">
        <p14:creationId xmlns:p14="http://schemas.microsoft.com/office/powerpoint/2010/main" val="33632300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A14D5CFA-8E87-6642-83BF-D5C1FF0796C5}"/>
              </a:ext>
            </a:extLst>
          </p:cNvPr>
          <p:cNvGrpSpPr>
            <a:grpSpLocks/>
          </p:cNvGrpSpPr>
          <p:nvPr/>
        </p:nvGrpSpPr>
        <p:grpSpPr bwMode="auto">
          <a:xfrm>
            <a:off x="0" y="1"/>
            <a:ext cx="9144000" cy="423863"/>
            <a:chOff x="0" y="0"/>
            <a:chExt cx="9144000" cy="424196"/>
          </a:xfrm>
        </p:grpSpPr>
        <p:sp>
          <p:nvSpPr>
            <p:cNvPr id="6" name="Rectangle 11">
              <a:extLst>
                <a:ext uri="{FF2B5EF4-FFF2-40B4-BE49-F238E27FC236}">
                  <a16:creationId xmlns:a16="http://schemas.microsoft.com/office/drawing/2014/main" id="{9157FCB3-CA65-1F42-9FB3-C98916AB41CF}"/>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1A394DBE-5877-0F40-99EA-C503123EC603}"/>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AEF75844-B429-3046-B4AB-72D7CDEA857D}"/>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5">
            <a:extLst>
              <a:ext uri="{FF2B5EF4-FFF2-40B4-BE49-F238E27FC236}">
                <a16:creationId xmlns:a16="http://schemas.microsoft.com/office/drawing/2014/main" id="{22EEEBEE-18AC-3A41-A626-A0CB197F2BC7}"/>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18C98668-F7AF-1C40-93E0-FDCE7BCAE78E}"/>
              </a:ext>
            </a:extLst>
          </p:cNvPr>
          <p:cNvSpPr>
            <a:spLocks noGrp="1"/>
          </p:cNvSpPr>
          <p:nvPr>
            <p:ph type="sldNum" sz="quarter" idx="11"/>
          </p:nvPr>
        </p:nvSpPr>
        <p:spPr/>
        <p:txBody>
          <a:bodyPr/>
          <a:lstStyle>
            <a:lvl1pPr>
              <a:defRPr/>
            </a:lvl1pPr>
          </a:lstStyle>
          <a:p>
            <a:pPr>
              <a:defRPr/>
            </a:pPr>
            <a:fld id="{684C6907-2446-F042-8D82-B210DF79A564}" type="slidenum">
              <a:rPr lang="en-US" altLang="x-none"/>
              <a:pPr>
                <a:defRPr/>
              </a:pPr>
              <a:t>‹#›</a:t>
            </a:fld>
            <a:endParaRPr lang="en-US" altLang="x-none"/>
          </a:p>
        </p:txBody>
      </p:sp>
    </p:spTree>
    <p:extLst>
      <p:ext uri="{BB962C8B-B14F-4D97-AF65-F5344CB8AC3E}">
        <p14:creationId xmlns:p14="http://schemas.microsoft.com/office/powerpoint/2010/main" val="15328983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10">
            <a:extLst>
              <a:ext uri="{FF2B5EF4-FFF2-40B4-BE49-F238E27FC236}">
                <a16:creationId xmlns:a16="http://schemas.microsoft.com/office/drawing/2014/main" id="{7F869D19-05F0-F24B-B3B8-09A932D17E46}"/>
              </a:ext>
            </a:extLst>
          </p:cNvPr>
          <p:cNvGrpSpPr>
            <a:grpSpLocks/>
          </p:cNvGrpSpPr>
          <p:nvPr/>
        </p:nvGrpSpPr>
        <p:grpSpPr bwMode="auto">
          <a:xfrm>
            <a:off x="0" y="1"/>
            <a:ext cx="9144000" cy="423863"/>
            <a:chOff x="0" y="0"/>
            <a:chExt cx="9144000" cy="424196"/>
          </a:xfrm>
        </p:grpSpPr>
        <p:sp>
          <p:nvSpPr>
            <p:cNvPr id="8" name="Rectangle 11">
              <a:extLst>
                <a:ext uri="{FF2B5EF4-FFF2-40B4-BE49-F238E27FC236}">
                  <a16:creationId xmlns:a16="http://schemas.microsoft.com/office/drawing/2014/main" id="{8C8C6D66-E898-A645-A0ED-09D24281C8BC}"/>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9" name="Picture 2">
              <a:extLst>
                <a:ext uri="{FF2B5EF4-FFF2-40B4-BE49-F238E27FC236}">
                  <a16:creationId xmlns:a16="http://schemas.microsoft.com/office/drawing/2014/main" id="{9A7CE438-2193-2D49-874E-637F54323FE7}"/>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10" name="TextBox 13">
              <a:extLst>
                <a:ext uri="{FF2B5EF4-FFF2-40B4-BE49-F238E27FC236}">
                  <a16:creationId xmlns:a16="http://schemas.microsoft.com/office/drawing/2014/main" id="{C698685F-C8B3-7C4D-BE24-0D4C60855909}"/>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7">
            <a:extLst>
              <a:ext uri="{FF2B5EF4-FFF2-40B4-BE49-F238E27FC236}">
                <a16:creationId xmlns:a16="http://schemas.microsoft.com/office/drawing/2014/main" id="{36B4E176-CB83-2F49-948D-2C98CD32FE45}"/>
              </a:ext>
            </a:extLst>
          </p:cNvPr>
          <p:cNvSpPr>
            <a:spLocks noGrp="1"/>
          </p:cNvSpPr>
          <p:nvPr>
            <p:ph type="ftr" sz="quarter" idx="10"/>
          </p:nvPr>
        </p:nvSpPr>
        <p:spPr/>
        <p:txBody>
          <a:bodyPr/>
          <a:lstStyle>
            <a:lvl1pPr>
              <a:defRPr/>
            </a:lvl1pPr>
          </a:lstStyle>
          <a:p>
            <a:endParaRPr lang="en-US" altLang="en-US"/>
          </a:p>
        </p:txBody>
      </p:sp>
      <p:sp>
        <p:nvSpPr>
          <p:cNvPr id="12" name="Slide Number Placeholder 8">
            <a:extLst>
              <a:ext uri="{FF2B5EF4-FFF2-40B4-BE49-F238E27FC236}">
                <a16:creationId xmlns:a16="http://schemas.microsoft.com/office/drawing/2014/main" id="{849103A7-EF96-A849-82D5-27B3B045E5B5}"/>
              </a:ext>
            </a:extLst>
          </p:cNvPr>
          <p:cNvSpPr>
            <a:spLocks noGrp="1"/>
          </p:cNvSpPr>
          <p:nvPr>
            <p:ph type="sldNum" sz="quarter" idx="11"/>
          </p:nvPr>
        </p:nvSpPr>
        <p:spPr/>
        <p:txBody>
          <a:bodyPr/>
          <a:lstStyle>
            <a:lvl1pPr>
              <a:defRPr/>
            </a:lvl1pPr>
          </a:lstStyle>
          <a:p>
            <a:pPr>
              <a:defRPr/>
            </a:pPr>
            <a:fld id="{4C78DC6B-993A-084B-8701-845D0079FCF5}" type="slidenum">
              <a:rPr lang="en-US" altLang="x-none"/>
              <a:pPr>
                <a:defRPr/>
              </a:pPr>
              <a:t>‹#›</a:t>
            </a:fld>
            <a:endParaRPr lang="en-US" altLang="x-none"/>
          </a:p>
        </p:txBody>
      </p:sp>
    </p:spTree>
    <p:extLst>
      <p:ext uri="{BB962C8B-B14F-4D97-AF65-F5344CB8AC3E}">
        <p14:creationId xmlns:p14="http://schemas.microsoft.com/office/powerpoint/2010/main" val="3027205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320827A4-018A-FD41-AE2A-EC5C48A6ADE0}"/>
              </a:ext>
            </a:extLst>
          </p:cNvPr>
          <p:cNvGrpSpPr>
            <a:grpSpLocks/>
          </p:cNvGrpSpPr>
          <p:nvPr/>
        </p:nvGrpSpPr>
        <p:grpSpPr bwMode="auto">
          <a:xfrm>
            <a:off x="0" y="1"/>
            <a:ext cx="9144000" cy="423863"/>
            <a:chOff x="0" y="0"/>
            <a:chExt cx="9144000" cy="424196"/>
          </a:xfrm>
        </p:grpSpPr>
        <p:sp>
          <p:nvSpPr>
            <p:cNvPr id="5" name="Rectangle 11">
              <a:extLst>
                <a:ext uri="{FF2B5EF4-FFF2-40B4-BE49-F238E27FC236}">
                  <a16:creationId xmlns:a16="http://schemas.microsoft.com/office/drawing/2014/main" id="{4D50FC09-1CA8-CC41-B7BF-8695920DA1BE}"/>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DBAE0B21-59EC-A04E-B830-BE13AAF8D0DC}"/>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4AAB0157-5634-DE47-9BFE-FEE889B4740C}"/>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2"/>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8" name="Footer Placeholder 4">
            <a:extLst>
              <a:ext uri="{FF2B5EF4-FFF2-40B4-BE49-F238E27FC236}">
                <a16:creationId xmlns:a16="http://schemas.microsoft.com/office/drawing/2014/main" id="{22715380-A8E0-274D-BB2E-955C9F8E8CB6}"/>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D42D9EB7-3BEB-EE40-BAE6-E299AB0BE677}"/>
              </a:ext>
            </a:extLst>
          </p:cNvPr>
          <p:cNvSpPr>
            <a:spLocks noGrp="1"/>
          </p:cNvSpPr>
          <p:nvPr>
            <p:ph type="sldNum" sz="quarter" idx="11"/>
          </p:nvPr>
        </p:nvSpPr>
        <p:spPr/>
        <p:txBody>
          <a:bodyPr/>
          <a:lstStyle>
            <a:lvl1pPr>
              <a:defRPr/>
            </a:lvl1pPr>
          </a:lstStyle>
          <a:p>
            <a:pPr>
              <a:defRPr/>
            </a:pPr>
            <a:fld id="{BEA99F76-7D53-8F4E-B7BE-9303F42BAA89}" type="slidenum">
              <a:rPr lang="en-US" altLang="x-none"/>
              <a:pPr>
                <a:defRPr/>
              </a:pPr>
              <a:t>‹#›</a:t>
            </a:fld>
            <a:endParaRPr lang="en-US" altLang="x-none"/>
          </a:p>
        </p:txBody>
      </p:sp>
    </p:spTree>
    <p:extLst>
      <p:ext uri="{BB962C8B-B14F-4D97-AF65-F5344CB8AC3E}">
        <p14:creationId xmlns:p14="http://schemas.microsoft.com/office/powerpoint/2010/main" val="9521774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10">
            <a:extLst>
              <a:ext uri="{FF2B5EF4-FFF2-40B4-BE49-F238E27FC236}">
                <a16:creationId xmlns:a16="http://schemas.microsoft.com/office/drawing/2014/main" id="{CBB55F2C-158D-5F4F-A74D-E29F14E37230}"/>
              </a:ext>
            </a:extLst>
          </p:cNvPr>
          <p:cNvGrpSpPr>
            <a:grpSpLocks/>
          </p:cNvGrpSpPr>
          <p:nvPr/>
        </p:nvGrpSpPr>
        <p:grpSpPr bwMode="auto">
          <a:xfrm>
            <a:off x="0" y="1"/>
            <a:ext cx="9144000" cy="423863"/>
            <a:chOff x="0" y="0"/>
            <a:chExt cx="9144000" cy="424196"/>
          </a:xfrm>
        </p:grpSpPr>
        <p:sp>
          <p:nvSpPr>
            <p:cNvPr id="4" name="Rectangle 11">
              <a:extLst>
                <a:ext uri="{FF2B5EF4-FFF2-40B4-BE49-F238E27FC236}">
                  <a16:creationId xmlns:a16="http://schemas.microsoft.com/office/drawing/2014/main" id="{1C73145C-4E5C-4142-8987-948C5BD906D4}"/>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5" name="Picture 2">
              <a:extLst>
                <a:ext uri="{FF2B5EF4-FFF2-40B4-BE49-F238E27FC236}">
                  <a16:creationId xmlns:a16="http://schemas.microsoft.com/office/drawing/2014/main" id="{D0795C98-A6F3-BE47-91A4-8456CE7EC6D4}"/>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6" name="TextBox 13">
              <a:extLst>
                <a:ext uri="{FF2B5EF4-FFF2-40B4-BE49-F238E27FC236}">
                  <a16:creationId xmlns:a16="http://schemas.microsoft.com/office/drawing/2014/main" id="{1EF882DF-A509-814F-8DAB-34E3CAE86D0B}"/>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7" name="Footer Placeholder 3">
            <a:extLst>
              <a:ext uri="{FF2B5EF4-FFF2-40B4-BE49-F238E27FC236}">
                <a16:creationId xmlns:a16="http://schemas.microsoft.com/office/drawing/2014/main" id="{D155A149-1C32-8F41-A018-3A5CE2E8EBE5}"/>
              </a:ext>
            </a:extLst>
          </p:cNvPr>
          <p:cNvSpPr>
            <a:spLocks noGrp="1"/>
          </p:cNvSpPr>
          <p:nvPr>
            <p:ph type="ftr" sz="quarter" idx="10"/>
          </p:nvPr>
        </p:nvSpPr>
        <p:spPr/>
        <p:txBody>
          <a:bodyPr/>
          <a:lstStyle>
            <a:lvl1pPr>
              <a:defRPr/>
            </a:lvl1pPr>
          </a:lstStyle>
          <a:p>
            <a:endParaRPr lang="en-US" altLang="en-US"/>
          </a:p>
        </p:txBody>
      </p:sp>
      <p:sp>
        <p:nvSpPr>
          <p:cNvPr id="8" name="Slide Number Placeholder 4">
            <a:extLst>
              <a:ext uri="{FF2B5EF4-FFF2-40B4-BE49-F238E27FC236}">
                <a16:creationId xmlns:a16="http://schemas.microsoft.com/office/drawing/2014/main" id="{F7B8828C-89CF-114E-A202-0A8CC717A293}"/>
              </a:ext>
            </a:extLst>
          </p:cNvPr>
          <p:cNvSpPr>
            <a:spLocks noGrp="1"/>
          </p:cNvSpPr>
          <p:nvPr>
            <p:ph type="sldNum" sz="quarter" idx="11"/>
          </p:nvPr>
        </p:nvSpPr>
        <p:spPr/>
        <p:txBody>
          <a:bodyPr/>
          <a:lstStyle>
            <a:lvl1pPr>
              <a:defRPr/>
            </a:lvl1pPr>
          </a:lstStyle>
          <a:p>
            <a:pPr>
              <a:defRPr/>
            </a:pPr>
            <a:fld id="{DB6FE972-E339-294B-8B8E-953053A1C990}" type="slidenum">
              <a:rPr lang="en-US" altLang="x-none"/>
              <a:pPr>
                <a:defRPr/>
              </a:pPr>
              <a:t>‹#›</a:t>
            </a:fld>
            <a:endParaRPr lang="en-US" altLang="x-none"/>
          </a:p>
        </p:txBody>
      </p:sp>
    </p:spTree>
    <p:extLst>
      <p:ext uri="{BB962C8B-B14F-4D97-AF65-F5344CB8AC3E}">
        <p14:creationId xmlns:p14="http://schemas.microsoft.com/office/powerpoint/2010/main" val="28177091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10">
            <a:extLst>
              <a:ext uri="{FF2B5EF4-FFF2-40B4-BE49-F238E27FC236}">
                <a16:creationId xmlns:a16="http://schemas.microsoft.com/office/drawing/2014/main" id="{60B3CBA5-22C0-0248-BA03-6CB4CF58489A}"/>
              </a:ext>
            </a:extLst>
          </p:cNvPr>
          <p:cNvGrpSpPr>
            <a:grpSpLocks/>
          </p:cNvGrpSpPr>
          <p:nvPr/>
        </p:nvGrpSpPr>
        <p:grpSpPr bwMode="auto">
          <a:xfrm>
            <a:off x="0" y="1"/>
            <a:ext cx="9144000" cy="423863"/>
            <a:chOff x="0" y="0"/>
            <a:chExt cx="9144000" cy="424196"/>
          </a:xfrm>
        </p:grpSpPr>
        <p:sp>
          <p:nvSpPr>
            <p:cNvPr id="3" name="Rectangle 11">
              <a:extLst>
                <a:ext uri="{FF2B5EF4-FFF2-40B4-BE49-F238E27FC236}">
                  <a16:creationId xmlns:a16="http://schemas.microsoft.com/office/drawing/2014/main" id="{D8FAC287-C29A-1143-97C9-8633F185E2EC}"/>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4" name="Picture 2">
              <a:extLst>
                <a:ext uri="{FF2B5EF4-FFF2-40B4-BE49-F238E27FC236}">
                  <a16:creationId xmlns:a16="http://schemas.microsoft.com/office/drawing/2014/main" id="{4E09596D-A4B4-B642-9F10-C5109607F344}"/>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5" name="TextBox 13">
              <a:extLst>
                <a:ext uri="{FF2B5EF4-FFF2-40B4-BE49-F238E27FC236}">
                  <a16:creationId xmlns:a16="http://schemas.microsoft.com/office/drawing/2014/main" id="{E34E81AA-AC5C-AD46-832D-D21B2D0ABA73}"/>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6" name="Footer Placeholder 2">
            <a:extLst>
              <a:ext uri="{FF2B5EF4-FFF2-40B4-BE49-F238E27FC236}">
                <a16:creationId xmlns:a16="http://schemas.microsoft.com/office/drawing/2014/main" id="{BEFE3518-BE6B-BF48-9352-F3B7E91A0B10}"/>
              </a:ext>
            </a:extLst>
          </p:cNvPr>
          <p:cNvSpPr>
            <a:spLocks noGrp="1"/>
          </p:cNvSpPr>
          <p:nvPr>
            <p:ph type="ftr" sz="quarter" idx="10"/>
          </p:nvPr>
        </p:nvSpPr>
        <p:spPr/>
        <p:txBody>
          <a:bodyPr/>
          <a:lstStyle>
            <a:lvl1pPr>
              <a:defRPr/>
            </a:lvl1pPr>
          </a:lstStyle>
          <a:p>
            <a:endParaRPr lang="en-US" altLang="en-US"/>
          </a:p>
        </p:txBody>
      </p:sp>
      <p:sp>
        <p:nvSpPr>
          <p:cNvPr id="7" name="Slide Number Placeholder 3">
            <a:extLst>
              <a:ext uri="{FF2B5EF4-FFF2-40B4-BE49-F238E27FC236}">
                <a16:creationId xmlns:a16="http://schemas.microsoft.com/office/drawing/2014/main" id="{B7D46908-3CAA-B54D-9ED6-6B235E38E1F3}"/>
              </a:ext>
            </a:extLst>
          </p:cNvPr>
          <p:cNvSpPr>
            <a:spLocks noGrp="1"/>
          </p:cNvSpPr>
          <p:nvPr>
            <p:ph type="sldNum" sz="quarter" idx="11"/>
          </p:nvPr>
        </p:nvSpPr>
        <p:spPr/>
        <p:txBody>
          <a:bodyPr/>
          <a:lstStyle>
            <a:lvl1pPr>
              <a:defRPr/>
            </a:lvl1pPr>
          </a:lstStyle>
          <a:p>
            <a:pPr>
              <a:defRPr/>
            </a:pPr>
            <a:fld id="{D1133049-D2FD-3944-BA5E-097917F415A2}" type="slidenum">
              <a:rPr lang="en-US" altLang="x-none"/>
              <a:pPr>
                <a:defRPr/>
              </a:pPr>
              <a:t>‹#›</a:t>
            </a:fld>
            <a:endParaRPr lang="en-US" altLang="x-none"/>
          </a:p>
        </p:txBody>
      </p:sp>
    </p:spTree>
    <p:extLst>
      <p:ext uri="{BB962C8B-B14F-4D97-AF65-F5344CB8AC3E}">
        <p14:creationId xmlns:p14="http://schemas.microsoft.com/office/powerpoint/2010/main" val="923872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60F7CDD1-0560-C14B-B04F-E8EAA0F69370}"/>
              </a:ext>
            </a:extLst>
          </p:cNvPr>
          <p:cNvGrpSpPr>
            <a:grpSpLocks/>
          </p:cNvGrpSpPr>
          <p:nvPr/>
        </p:nvGrpSpPr>
        <p:grpSpPr bwMode="auto">
          <a:xfrm>
            <a:off x="0" y="1"/>
            <a:ext cx="9144000" cy="423863"/>
            <a:chOff x="0" y="0"/>
            <a:chExt cx="9144000" cy="424196"/>
          </a:xfrm>
        </p:grpSpPr>
        <p:sp>
          <p:nvSpPr>
            <p:cNvPr id="6" name="Rectangle 11">
              <a:extLst>
                <a:ext uri="{FF2B5EF4-FFF2-40B4-BE49-F238E27FC236}">
                  <a16:creationId xmlns:a16="http://schemas.microsoft.com/office/drawing/2014/main" id="{02743A4E-7834-DE43-89DD-DB1E9280ACC0}"/>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61E11B44-072F-2E4C-ABA4-90B1E405AEBC}"/>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D5B82A0D-06BB-2D41-90A5-49D5C015980B}"/>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9" name="Footer Placeholder 5">
            <a:extLst>
              <a:ext uri="{FF2B5EF4-FFF2-40B4-BE49-F238E27FC236}">
                <a16:creationId xmlns:a16="http://schemas.microsoft.com/office/drawing/2014/main" id="{2AB0CB06-590B-2C44-8275-3D17EBD765B5}"/>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B6CE5A53-4A29-454D-8540-885C22A7F238}"/>
              </a:ext>
            </a:extLst>
          </p:cNvPr>
          <p:cNvSpPr>
            <a:spLocks noGrp="1"/>
          </p:cNvSpPr>
          <p:nvPr>
            <p:ph type="sldNum" sz="quarter" idx="11"/>
          </p:nvPr>
        </p:nvSpPr>
        <p:spPr/>
        <p:txBody>
          <a:bodyPr/>
          <a:lstStyle>
            <a:lvl1pPr>
              <a:defRPr/>
            </a:lvl1pPr>
          </a:lstStyle>
          <a:p>
            <a:pPr>
              <a:defRPr/>
            </a:pPr>
            <a:fld id="{E77A1D9A-06A8-4C4C-BCBF-4EAA90C5FEE9}" type="slidenum">
              <a:rPr lang="en-US" altLang="x-none"/>
              <a:pPr>
                <a:defRPr/>
              </a:pPr>
              <a:t>‹#›</a:t>
            </a:fld>
            <a:endParaRPr lang="en-US" altLang="x-none"/>
          </a:p>
        </p:txBody>
      </p:sp>
    </p:spTree>
    <p:extLst>
      <p:ext uri="{BB962C8B-B14F-4D97-AF65-F5344CB8AC3E}">
        <p14:creationId xmlns:p14="http://schemas.microsoft.com/office/powerpoint/2010/main" val="6906549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F65A907A-D9F6-3341-8625-49CDC806F9A5}"/>
              </a:ext>
            </a:extLst>
          </p:cNvPr>
          <p:cNvGrpSpPr>
            <a:grpSpLocks/>
          </p:cNvGrpSpPr>
          <p:nvPr/>
        </p:nvGrpSpPr>
        <p:grpSpPr bwMode="auto">
          <a:xfrm>
            <a:off x="0" y="1"/>
            <a:ext cx="9144000" cy="423863"/>
            <a:chOff x="0" y="0"/>
            <a:chExt cx="9144000" cy="424196"/>
          </a:xfrm>
        </p:grpSpPr>
        <p:sp>
          <p:nvSpPr>
            <p:cNvPr id="6" name="Rectangle 11">
              <a:extLst>
                <a:ext uri="{FF2B5EF4-FFF2-40B4-BE49-F238E27FC236}">
                  <a16:creationId xmlns:a16="http://schemas.microsoft.com/office/drawing/2014/main" id="{B5C2A6E7-8C70-0F4A-9915-4625B2BA52C2}"/>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C9535CB7-BF0F-2445-A924-11CE5965D847}"/>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5DEAC29A-3DC2-364D-8CD1-0C5236E4AB9B}"/>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9" name="Footer Placeholder 5">
            <a:extLst>
              <a:ext uri="{FF2B5EF4-FFF2-40B4-BE49-F238E27FC236}">
                <a16:creationId xmlns:a16="http://schemas.microsoft.com/office/drawing/2014/main" id="{48039279-4362-FF40-9B5D-A30733ED5B30}"/>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2CADF7AD-F24A-D941-AB6F-144A6CD047C7}"/>
              </a:ext>
            </a:extLst>
          </p:cNvPr>
          <p:cNvSpPr>
            <a:spLocks noGrp="1"/>
          </p:cNvSpPr>
          <p:nvPr>
            <p:ph type="sldNum" sz="quarter" idx="11"/>
          </p:nvPr>
        </p:nvSpPr>
        <p:spPr/>
        <p:txBody>
          <a:bodyPr/>
          <a:lstStyle>
            <a:lvl1pPr>
              <a:defRPr/>
            </a:lvl1pPr>
          </a:lstStyle>
          <a:p>
            <a:pPr>
              <a:defRPr/>
            </a:pPr>
            <a:fld id="{F754DB83-AE17-034B-9B8A-DC9CC595EF32}" type="slidenum">
              <a:rPr lang="en-US" altLang="x-none"/>
              <a:pPr>
                <a:defRPr/>
              </a:pPr>
              <a:t>‹#›</a:t>
            </a:fld>
            <a:endParaRPr lang="en-US" altLang="x-none"/>
          </a:p>
        </p:txBody>
      </p:sp>
    </p:spTree>
    <p:extLst>
      <p:ext uri="{BB962C8B-B14F-4D97-AF65-F5344CB8AC3E}">
        <p14:creationId xmlns:p14="http://schemas.microsoft.com/office/powerpoint/2010/main" val="419402857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BFF4124B-0A9C-454F-919A-C4C1F3852FBF}"/>
              </a:ext>
            </a:extLst>
          </p:cNvPr>
          <p:cNvGrpSpPr>
            <a:grpSpLocks/>
          </p:cNvGrpSpPr>
          <p:nvPr/>
        </p:nvGrpSpPr>
        <p:grpSpPr bwMode="auto">
          <a:xfrm>
            <a:off x="0" y="1"/>
            <a:ext cx="9144000" cy="423863"/>
            <a:chOff x="0" y="0"/>
            <a:chExt cx="9144000" cy="424196"/>
          </a:xfrm>
        </p:grpSpPr>
        <p:sp>
          <p:nvSpPr>
            <p:cNvPr id="5" name="Rectangle 11">
              <a:extLst>
                <a:ext uri="{FF2B5EF4-FFF2-40B4-BE49-F238E27FC236}">
                  <a16:creationId xmlns:a16="http://schemas.microsoft.com/office/drawing/2014/main" id="{224C55D9-F32A-C241-B26E-41FEE5352F85}"/>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92482A19-76B0-AC42-8258-EBEC0A72AA26}"/>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3AA95A39-E7B5-5F4D-8EEB-D61B8CD7FE6C}"/>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BB76806-2CAC-9647-B999-51ABBED574C6}"/>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B20A00FA-414F-9247-84C7-24D34FE54774}"/>
              </a:ext>
            </a:extLst>
          </p:cNvPr>
          <p:cNvSpPr>
            <a:spLocks noGrp="1"/>
          </p:cNvSpPr>
          <p:nvPr>
            <p:ph type="sldNum" sz="quarter" idx="11"/>
          </p:nvPr>
        </p:nvSpPr>
        <p:spPr/>
        <p:txBody>
          <a:bodyPr/>
          <a:lstStyle>
            <a:lvl1pPr>
              <a:defRPr/>
            </a:lvl1pPr>
          </a:lstStyle>
          <a:p>
            <a:pPr>
              <a:defRPr/>
            </a:pPr>
            <a:fld id="{26A435AC-33E1-8B4A-B493-226EDBA27220}" type="slidenum">
              <a:rPr lang="en-US" altLang="x-none"/>
              <a:pPr>
                <a:defRPr/>
              </a:pPr>
              <a:t>‹#›</a:t>
            </a:fld>
            <a:endParaRPr lang="en-US" altLang="x-none"/>
          </a:p>
        </p:txBody>
      </p:sp>
    </p:spTree>
    <p:extLst>
      <p:ext uri="{BB962C8B-B14F-4D97-AF65-F5344CB8AC3E}">
        <p14:creationId xmlns:p14="http://schemas.microsoft.com/office/powerpoint/2010/main" val="224374809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529039F4-185F-0240-9CFF-6DEFF7962143}"/>
              </a:ext>
            </a:extLst>
          </p:cNvPr>
          <p:cNvGrpSpPr>
            <a:grpSpLocks/>
          </p:cNvGrpSpPr>
          <p:nvPr/>
        </p:nvGrpSpPr>
        <p:grpSpPr bwMode="auto">
          <a:xfrm>
            <a:off x="0" y="1"/>
            <a:ext cx="9144000" cy="423863"/>
            <a:chOff x="0" y="0"/>
            <a:chExt cx="9144000" cy="424196"/>
          </a:xfrm>
        </p:grpSpPr>
        <p:sp>
          <p:nvSpPr>
            <p:cNvPr id="5" name="Rectangle 11">
              <a:extLst>
                <a:ext uri="{FF2B5EF4-FFF2-40B4-BE49-F238E27FC236}">
                  <a16:creationId xmlns:a16="http://schemas.microsoft.com/office/drawing/2014/main" id="{07DFB7D5-AA02-B144-B1B6-B86E1B1A6299}"/>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F5B69205-C021-C642-985D-15594E738364}"/>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78F149C3-1067-5B4E-AC42-242AA20B83B7}"/>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Vertical Title 1"/>
          <p:cNvSpPr>
            <a:spLocks noGrp="1"/>
          </p:cNvSpPr>
          <p:nvPr>
            <p:ph type="title" orient="vert"/>
          </p:nvPr>
        </p:nvSpPr>
        <p:spPr>
          <a:xfrm>
            <a:off x="6629400" y="274639"/>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4C45F0C3-1D8F-FD41-8AAB-5A5F9D9EE71E}"/>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26D378CA-79D0-C745-B5B6-FCD399314C5B}"/>
              </a:ext>
            </a:extLst>
          </p:cNvPr>
          <p:cNvSpPr>
            <a:spLocks noGrp="1"/>
          </p:cNvSpPr>
          <p:nvPr>
            <p:ph type="sldNum" sz="quarter" idx="11"/>
          </p:nvPr>
        </p:nvSpPr>
        <p:spPr/>
        <p:txBody>
          <a:bodyPr/>
          <a:lstStyle>
            <a:lvl1pPr>
              <a:defRPr/>
            </a:lvl1pPr>
          </a:lstStyle>
          <a:p>
            <a:pPr>
              <a:defRPr/>
            </a:pPr>
            <a:fld id="{4CFE334B-9D82-3E4D-9121-32EB2E88CEDF}" type="slidenum">
              <a:rPr lang="en-US" altLang="x-none"/>
              <a:pPr>
                <a:defRPr/>
              </a:pPr>
              <a:t>‹#›</a:t>
            </a:fld>
            <a:endParaRPr lang="en-US" altLang="x-none"/>
          </a:p>
        </p:txBody>
      </p:sp>
    </p:spTree>
    <p:extLst>
      <p:ext uri="{BB962C8B-B14F-4D97-AF65-F5344CB8AC3E}">
        <p14:creationId xmlns:p14="http://schemas.microsoft.com/office/powerpoint/2010/main" val="33546099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quarter" idx="1"/>
          </p:nvPr>
        </p:nvSpPr>
        <p:spPr>
          <a:xfrm>
            <a:off x="6096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09600" y="3938589"/>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half" idx="3"/>
          </p:nvPr>
        </p:nvSpPr>
        <p:spPr>
          <a:xfrm>
            <a:off x="4800600" y="1600202"/>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a:extLst>
              <a:ext uri="{FF2B5EF4-FFF2-40B4-BE49-F238E27FC236}">
                <a16:creationId xmlns:a16="http://schemas.microsoft.com/office/drawing/2014/main" id="{A32BC00A-55A0-E647-9F97-0C2898BA3922}"/>
              </a:ext>
            </a:extLst>
          </p:cNvPr>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chemeClr val="tx2"/>
                </a:solidFill>
              </a:defRPr>
            </a:lvl1pPr>
          </a:lstStyle>
          <a:p>
            <a:endParaRPr lang="en-US" altLang="en-US"/>
          </a:p>
        </p:txBody>
      </p:sp>
      <p:sp>
        <p:nvSpPr>
          <p:cNvPr id="7" name="Footer Placeholder 6">
            <a:extLst>
              <a:ext uri="{FF2B5EF4-FFF2-40B4-BE49-F238E27FC236}">
                <a16:creationId xmlns:a16="http://schemas.microsoft.com/office/drawing/2014/main" id="{38F29CB1-B4C3-C948-AB43-0A54D7DE94D6}"/>
              </a:ext>
            </a:extLst>
          </p:cNvPr>
          <p:cNvSpPr>
            <a:spLocks noGrp="1"/>
          </p:cNvSpPr>
          <p:nvPr>
            <p:ph type="ftr" sz="quarter" idx="11"/>
          </p:nvPr>
        </p:nvSpPr>
        <p:spPr>
          <a:xfrm>
            <a:off x="3124200" y="6245225"/>
            <a:ext cx="2895600" cy="476250"/>
          </a:xfrm>
        </p:spPr>
        <p:txBody>
          <a:bodyPr/>
          <a:lstStyle>
            <a:lvl1pPr>
              <a:defRPr/>
            </a:lvl1pPr>
          </a:lstStyle>
          <a:p>
            <a:endParaRPr lang="en-US" altLang="en-US"/>
          </a:p>
        </p:txBody>
      </p:sp>
    </p:spTree>
    <p:extLst>
      <p:ext uri="{BB962C8B-B14F-4D97-AF65-F5344CB8AC3E}">
        <p14:creationId xmlns:p14="http://schemas.microsoft.com/office/powerpoint/2010/main" val="21092878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5C65AE7A-6672-E847-954B-5A706CC1858C}"/>
              </a:ext>
            </a:extLst>
          </p:cNvPr>
          <p:cNvGrpSpPr>
            <a:grpSpLocks/>
          </p:cNvGrpSpPr>
          <p:nvPr/>
        </p:nvGrpSpPr>
        <p:grpSpPr bwMode="auto">
          <a:xfrm>
            <a:off x="0" y="1"/>
            <a:ext cx="9144000" cy="423863"/>
            <a:chOff x="0" y="0"/>
            <a:chExt cx="9144000" cy="424196"/>
          </a:xfrm>
        </p:grpSpPr>
        <p:sp>
          <p:nvSpPr>
            <p:cNvPr id="5" name="Rectangle 11">
              <a:extLst>
                <a:ext uri="{FF2B5EF4-FFF2-40B4-BE49-F238E27FC236}">
                  <a16:creationId xmlns:a16="http://schemas.microsoft.com/office/drawing/2014/main" id="{BCC037E0-C780-7B4C-80D4-6552B7C705A1}"/>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1D6D9CA6-9DD6-654C-BC52-22E127C3B4C8}"/>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C46888E1-3B1D-E942-8B8B-4B175D7C299E}"/>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2"/>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8" name="Footer Placeholder 4">
            <a:extLst>
              <a:ext uri="{FF2B5EF4-FFF2-40B4-BE49-F238E27FC236}">
                <a16:creationId xmlns:a16="http://schemas.microsoft.com/office/drawing/2014/main" id="{5607C805-B31B-1F4A-A456-FBC9C84749CF}"/>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AC068C6E-CF47-C14A-B4C3-6E2AC340523D}"/>
              </a:ext>
            </a:extLst>
          </p:cNvPr>
          <p:cNvSpPr>
            <a:spLocks noGrp="1"/>
          </p:cNvSpPr>
          <p:nvPr>
            <p:ph type="sldNum" sz="quarter" idx="11"/>
          </p:nvPr>
        </p:nvSpPr>
        <p:spPr/>
        <p:txBody>
          <a:bodyPr/>
          <a:lstStyle>
            <a:lvl1pPr>
              <a:defRPr/>
            </a:lvl1pPr>
          </a:lstStyle>
          <a:p>
            <a:pPr>
              <a:defRPr/>
            </a:pPr>
            <a:fld id="{1EF62C71-1C77-4A43-A53A-2010737151EF}" type="slidenum">
              <a:rPr lang="en-US" altLang="x-none"/>
              <a:pPr>
                <a:defRPr/>
              </a:pPr>
              <a:t>‹#›</a:t>
            </a:fld>
            <a:endParaRPr lang="en-US" altLang="x-none"/>
          </a:p>
        </p:txBody>
      </p:sp>
    </p:spTree>
    <p:extLst>
      <p:ext uri="{BB962C8B-B14F-4D97-AF65-F5344CB8AC3E}">
        <p14:creationId xmlns:p14="http://schemas.microsoft.com/office/powerpoint/2010/main" val="24702749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A7E6643C-4D14-D64E-8E33-C3C988E1CB75}"/>
              </a:ext>
            </a:extLst>
          </p:cNvPr>
          <p:cNvGrpSpPr>
            <a:grpSpLocks/>
          </p:cNvGrpSpPr>
          <p:nvPr/>
        </p:nvGrpSpPr>
        <p:grpSpPr bwMode="auto">
          <a:xfrm>
            <a:off x="0" y="1"/>
            <a:ext cx="9144000" cy="423863"/>
            <a:chOff x="0" y="0"/>
            <a:chExt cx="9144000" cy="424196"/>
          </a:xfrm>
        </p:grpSpPr>
        <p:sp>
          <p:nvSpPr>
            <p:cNvPr id="5" name="Rectangle 11">
              <a:extLst>
                <a:ext uri="{FF2B5EF4-FFF2-40B4-BE49-F238E27FC236}">
                  <a16:creationId xmlns:a16="http://schemas.microsoft.com/office/drawing/2014/main" id="{F01472CB-BADF-6342-A3DE-CE34CF6BAEED}"/>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8C7EF87B-C3DB-7241-99CA-4CDD077A7947}"/>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EE31F775-C8CA-5C4A-9017-4334EA8B0382}"/>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15BCB35D-309F-3D4F-9F62-1916233FC318}"/>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3B7253A4-B4C9-C74A-92F0-1E6196EFECB1}"/>
              </a:ext>
            </a:extLst>
          </p:cNvPr>
          <p:cNvSpPr>
            <a:spLocks noGrp="1"/>
          </p:cNvSpPr>
          <p:nvPr>
            <p:ph type="sldNum" sz="quarter" idx="11"/>
          </p:nvPr>
        </p:nvSpPr>
        <p:spPr/>
        <p:txBody>
          <a:bodyPr/>
          <a:lstStyle>
            <a:lvl1pPr>
              <a:defRPr/>
            </a:lvl1pPr>
          </a:lstStyle>
          <a:p>
            <a:pPr>
              <a:defRPr/>
            </a:pPr>
            <a:fld id="{7EFABFDB-2D12-DC4E-8E0F-166E9AD58262}" type="slidenum">
              <a:rPr lang="en-US" altLang="x-none"/>
              <a:pPr>
                <a:defRPr/>
              </a:pPr>
              <a:t>‹#›</a:t>
            </a:fld>
            <a:endParaRPr lang="en-US" altLang="x-none"/>
          </a:p>
        </p:txBody>
      </p:sp>
    </p:spTree>
    <p:extLst>
      <p:ext uri="{BB962C8B-B14F-4D97-AF65-F5344CB8AC3E}">
        <p14:creationId xmlns:p14="http://schemas.microsoft.com/office/powerpoint/2010/main" val="156741702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66FE4B6D-EB06-DE41-A3C3-687F67484687}"/>
              </a:ext>
            </a:extLst>
          </p:cNvPr>
          <p:cNvGrpSpPr>
            <a:grpSpLocks/>
          </p:cNvGrpSpPr>
          <p:nvPr/>
        </p:nvGrpSpPr>
        <p:grpSpPr bwMode="auto">
          <a:xfrm>
            <a:off x="0" y="1"/>
            <a:ext cx="9144000" cy="423863"/>
            <a:chOff x="0" y="0"/>
            <a:chExt cx="9144000" cy="424196"/>
          </a:xfrm>
        </p:grpSpPr>
        <p:sp>
          <p:nvSpPr>
            <p:cNvPr id="5" name="Rectangle 11">
              <a:extLst>
                <a:ext uri="{FF2B5EF4-FFF2-40B4-BE49-F238E27FC236}">
                  <a16:creationId xmlns:a16="http://schemas.microsoft.com/office/drawing/2014/main" id="{EFF193CD-0E7E-E14F-9F53-EDE767C0AC4E}"/>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E465BC68-E52A-B24B-9932-36A62F3B28A9}"/>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DB8CC196-CF76-0B49-B58B-EB51F4FB9EFD}"/>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2"/>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8" name="Footer Placeholder 4">
            <a:extLst>
              <a:ext uri="{FF2B5EF4-FFF2-40B4-BE49-F238E27FC236}">
                <a16:creationId xmlns:a16="http://schemas.microsoft.com/office/drawing/2014/main" id="{339E3ABE-758F-9948-90EB-6F00415176B1}"/>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9322A34E-AE19-914B-B952-D9F6D1CE867A}"/>
              </a:ext>
            </a:extLst>
          </p:cNvPr>
          <p:cNvSpPr>
            <a:spLocks noGrp="1"/>
          </p:cNvSpPr>
          <p:nvPr>
            <p:ph type="sldNum" sz="quarter" idx="11"/>
          </p:nvPr>
        </p:nvSpPr>
        <p:spPr/>
        <p:txBody>
          <a:bodyPr/>
          <a:lstStyle>
            <a:lvl1pPr>
              <a:defRPr/>
            </a:lvl1pPr>
          </a:lstStyle>
          <a:p>
            <a:pPr>
              <a:defRPr/>
            </a:pPr>
            <a:fld id="{0C482A68-C57A-2541-B244-252C64DCDF7E}" type="slidenum">
              <a:rPr lang="en-US" altLang="x-none"/>
              <a:pPr>
                <a:defRPr/>
              </a:pPr>
              <a:t>‹#›</a:t>
            </a:fld>
            <a:endParaRPr lang="en-US" altLang="x-none"/>
          </a:p>
        </p:txBody>
      </p:sp>
    </p:spTree>
    <p:extLst>
      <p:ext uri="{BB962C8B-B14F-4D97-AF65-F5344CB8AC3E}">
        <p14:creationId xmlns:p14="http://schemas.microsoft.com/office/powerpoint/2010/main" val="1996278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BE6FB6C5-EF56-F044-A7EA-BA04ECABD5B1}"/>
              </a:ext>
            </a:extLst>
          </p:cNvPr>
          <p:cNvGrpSpPr>
            <a:grpSpLocks/>
          </p:cNvGrpSpPr>
          <p:nvPr/>
        </p:nvGrpSpPr>
        <p:grpSpPr bwMode="auto">
          <a:xfrm>
            <a:off x="0" y="1"/>
            <a:ext cx="9144000" cy="423863"/>
            <a:chOff x="0" y="0"/>
            <a:chExt cx="9144000" cy="424196"/>
          </a:xfrm>
        </p:grpSpPr>
        <p:sp>
          <p:nvSpPr>
            <p:cNvPr id="6" name="Rectangle 11">
              <a:extLst>
                <a:ext uri="{FF2B5EF4-FFF2-40B4-BE49-F238E27FC236}">
                  <a16:creationId xmlns:a16="http://schemas.microsoft.com/office/drawing/2014/main" id="{ACCA468F-DA37-5349-90E7-C959146CCDD3}"/>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B4F5435F-0A3F-C64B-AC12-0CBD1C3CF541}"/>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FE1D6F5A-5BD4-0B46-93B6-F6BD5227AD69}"/>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5">
            <a:extLst>
              <a:ext uri="{FF2B5EF4-FFF2-40B4-BE49-F238E27FC236}">
                <a16:creationId xmlns:a16="http://schemas.microsoft.com/office/drawing/2014/main" id="{0BFB7D8F-4CAA-364D-AE49-80391680B83E}"/>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C19DD969-BCFD-E540-9B62-F3D013690733}"/>
              </a:ext>
            </a:extLst>
          </p:cNvPr>
          <p:cNvSpPr>
            <a:spLocks noGrp="1"/>
          </p:cNvSpPr>
          <p:nvPr>
            <p:ph type="sldNum" sz="quarter" idx="11"/>
          </p:nvPr>
        </p:nvSpPr>
        <p:spPr/>
        <p:txBody>
          <a:bodyPr/>
          <a:lstStyle>
            <a:lvl1pPr>
              <a:defRPr/>
            </a:lvl1pPr>
          </a:lstStyle>
          <a:p>
            <a:pPr>
              <a:defRPr/>
            </a:pPr>
            <a:fld id="{3C7D1700-44F3-F74A-86FA-74F9372D5C3D}" type="slidenum">
              <a:rPr lang="en-US" altLang="x-none"/>
              <a:pPr>
                <a:defRPr/>
              </a:pPr>
              <a:t>‹#›</a:t>
            </a:fld>
            <a:endParaRPr lang="en-US" altLang="x-none"/>
          </a:p>
        </p:txBody>
      </p:sp>
    </p:spTree>
    <p:extLst>
      <p:ext uri="{BB962C8B-B14F-4D97-AF65-F5344CB8AC3E}">
        <p14:creationId xmlns:p14="http://schemas.microsoft.com/office/powerpoint/2010/main" val="31530546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C96C5320-1FF1-BC44-AA12-7273E1D6657A}"/>
              </a:ext>
            </a:extLst>
          </p:cNvPr>
          <p:cNvGrpSpPr>
            <a:grpSpLocks/>
          </p:cNvGrpSpPr>
          <p:nvPr/>
        </p:nvGrpSpPr>
        <p:grpSpPr bwMode="auto">
          <a:xfrm>
            <a:off x="0" y="1"/>
            <a:ext cx="9144000" cy="423863"/>
            <a:chOff x="0" y="0"/>
            <a:chExt cx="9144000" cy="424196"/>
          </a:xfrm>
        </p:grpSpPr>
        <p:sp>
          <p:nvSpPr>
            <p:cNvPr id="6" name="Rectangle 11">
              <a:extLst>
                <a:ext uri="{FF2B5EF4-FFF2-40B4-BE49-F238E27FC236}">
                  <a16:creationId xmlns:a16="http://schemas.microsoft.com/office/drawing/2014/main" id="{47706C26-0C13-FF4D-AAAF-4EB08A1CEB88}"/>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AE58244A-8003-A246-B3B3-2762E9D47E5C}"/>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9DCAAEA8-759B-9A49-A556-B01FD2E47114}"/>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5">
            <a:extLst>
              <a:ext uri="{FF2B5EF4-FFF2-40B4-BE49-F238E27FC236}">
                <a16:creationId xmlns:a16="http://schemas.microsoft.com/office/drawing/2014/main" id="{E5419BE5-D084-2947-A287-28B2F4342984}"/>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45E08C5D-695B-234B-B52F-C1AA9CC34AEF}"/>
              </a:ext>
            </a:extLst>
          </p:cNvPr>
          <p:cNvSpPr>
            <a:spLocks noGrp="1"/>
          </p:cNvSpPr>
          <p:nvPr>
            <p:ph type="sldNum" sz="quarter" idx="11"/>
          </p:nvPr>
        </p:nvSpPr>
        <p:spPr/>
        <p:txBody>
          <a:bodyPr/>
          <a:lstStyle>
            <a:lvl1pPr>
              <a:defRPr/>
            </a:lvl1pPr>
          </a:lstStyle>
          <a:p>
            <a:pPr>
              <a:defRPr/>
            </a:pPr>
            <a:fld id="{EDAF9C4E-7587-0445-8422-43C4A60EA772}" type="slidenum">
              <a:rPr lang="en-US" altLang="x-none"/>
              <a:pPr>
                <a:defRPr/>
              </a:pPr>
              <a:t>‹#›</a:t>
            </a:fld>
            <a:endParaRPr lang="en-US" altLang="x-none"/>
          </a:p>
        </p:txBody>
      </p:sp>
    </p:spTree>
    <p:extLst>
      <p:ext uri="{BB962C8B-B14F-4D97-AF65-F5344CB8AC3E}">
        <p14:creationId xmlns:p14="http://schemas.microsoft.com/office/powerpoint/2010/main" val="229782339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10">
            <a:extLst>
              <a:ext uri="{FF2B5EF4-FFF2-40B4-BE49-F238E27FC236}">
                <a16:creationId xmlns:a16="http://schemas.microsoft.com/office/drawing/2014/main" id="{1C605345-4628-464C-A71F-B8567ED81B7F}"/>
              </a:ext>
            </a:extLst>
          </p:cNvPr>
          <p:cNvGrpSpPr>
            <a:grpSpLocks/>
          </p:cNvGrpSpPr>
          <p:nvPr/>
        </p:nvGrpSpPr>
        <p:grpSpPr bwMode="auto">
          <a:xfrm>
            <a:off x="0" y="1"/>
            <a:ext cx="9144000" cy="423863"/>
            <a:chOff x="0" y="0"/>
            <a:chExt cx="9144000" cy="424196"/>
          </a:xfrm>
        </p:grpSpPr>
        <p:sp>
          <p:nvSpPr>
            <p:cNvPr id="8" name="Rectangle 11">
              <a:extLst>
                <a:ext uri="{FF2B5EF4-FFF2-40B4-BE49-F238E27FC236}">
                  <a16:creationId xmlns:a16="http://schemas.microsoft.com/office/drawing/2014/main" id="{E55AF0AD-08E0-1B43-8401-2499CE035FC3}"/>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9" name="Picture 2">
              <a:extLst>
                <a:ext uri="{FF2B5EF4-FFF2-40B4-BE49-F238E27FC236}">
                  <a16:creationId xmlns:a16="http://schemas.microsoft.com/office/drawing/2014/main" id="{4319F05B-0D9F-8E47-8669-8E89F94E14DB}"/>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10" name="TextBox 13">
              <a:extLst>
                <a:ext uri="{FF2B5EF4-FFF2-40B4-BE49-F238E27FC236}">
                  <a16:creationId xmlns:a16="http://schemas.microsoft.com/office/drawing/2014/main" id="{484412EB-E581-8C42-8266-8D9CCEEB0E7A}"/>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7">
            <a:extLst>
              <a:ext uri="{FF2B5EF4-FFF2-40B4-BE49-F238E27FC236}">
                <a16:creationId xmlns:a16="http://schemas.microsoft.com/office/drawing/2014/main" id="{21F23C44-386B-2646-AD0F-ECE25B935C2A}"/>
              </a:ext>
            </a:extLst>
          </p:cNvPr>
          <p:cNvSpPr>
            <a:spLocks noGrp="1"/>
          </p:cNvSpPr>
          <p:nvPr>
            <p:ph type="ftr" sz="quarter" idx="10"/>
          </p:nvPr>
        </p:nvSpPr>
        <p:spPr/>
        <p:txBody>
          <a:bodyPr/>
          <a:lstStyle>
            <a:lvl1pPr>
              <a:defRPr/>
            </a:lvl1pPr>
          </a:lstStyle>
          <a:p>
            <a:endParaRPr lang="en-US" altLang="en-US"/>
          </a:p>
        </p:txBody>
      </p:sp>
      <p:sp>
        <p:nvSpPr>
          <p:cNvPr id="12" name="Slide Number Placeholder 8">
            <a:extLst>
              <a:ext uri="{FF2B5EF4-FFF2-40B4-BE49-F238E27FC236}">
                <a16:creationId xmlns:a16="http://schemas.microsoft.com/office/drawing/2014/main" id="{EDA06831-D4BD-BE49-8852-213F1ED43AD4}"/>
              </a:ext>
            </a:extLst>
          </p:cNvPr>
          <p:cNvSpPr>
            <a:spLocks noGrp="1"/>
          </p:cNvSpPr>
          <p:nvPr>
            <p:ph type="sldNum" sz="quarter" idx="11"/>
          </p:nvPr>
        </p:nvSpPr>
        <p:spPr/>
        <p:txBody>
          <a:bodyPr/>
          <a:lstStyle>
            <a:lvl1pPr>
              <a:defRPr/>
            </a:lvl1pPr>
          </a:lstStyle>
          <a:p>
            <a:pPr>
              <a:defRPr/>
            </a:pPr>
            <a:fld id="{4B2D70DC-AB50-4E4B-A480-F92141D5E21F}" type="slidenum">
              <a:rPr lang="en-US" altLang="x-none"/>
              <a:pPr>
                <a:defRPr/>
              </a:pPr>
              <a:t>‹#›</a:t>
            </a:fld>
            <a:endParaRPr lang="en-US" altLang="x-none"/>
          </a:p>
        </p:txBody>
      </p:sp>
    </p:spTree>
    <p:extLst>
      <p:ext uri="{BB962C8B-B14F-4D97-AF65-F5344CB8AC3E}">
        <p14:creationId xmlns:p14="http://schemas.microsoft.com/office/powerpoint/2010/main" val="24064960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10">
            <a:extLst>
              <a:ext uri="{FF2B5EF4-FFF2-40B4-BE49-F238E27FC236}">
                <a16:creationId xmlns:a16="http://schemas.microsoft.com/office/drawing/2014/main" id="{6102FEE8-30F3-4E48-BE00-D1A49751A5D3}"/>
              </a:ext>
            </a:extLst>
          </p:cNvPr>
          <p:cNvGrpSpPr>
            <a:grpSpLocks/>
          </p:cNvGrpSpPr>
          <p:nvPr/>
        </p:nvGrpSpPr>
        <p:grpSpPr bwMode="auto">
          <a:xfrm>
            <a:off x="0" y="1"/>
            <a:ext cx="9144000" cy="423863"/>
            <a:chOff x="0" y="0"/>
            <a:chExt cx="9144000" cy="424196"/>
          </a:xfrm>
        </p:grpSpPr>
        <p:sp>
          <p:nvSpPr>
            <p:cNvPr id="4" name="Rectangle 11">
              <a:extLst>
                <a:ext uri="{FF2B5EF4-FFF2-40B4-BE49-F238E27FC236}">
                  <a16:creationId xmlns:a16="http://schemas.microsoft.com/office/drawing/2014/main" id="{CFE669B2-894A-2E4B-8463-C72BD5574C7E}"/>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5" name="Picture 2">
              <a:extLst>
                <a:ext uri="{FF2B5EF4-FFF2-40B4-BE49-F238E27FC236}">
                  <a16:creationId xmlns:a16="http://schemas.microsoft.com/office/drawing/2014/main" id="{DD76BC6D-242B-AD42-A6AA-94741A6F1BCC}"/>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6" name="TextBox 13">
              <a:extLst>
                <a:ext uri="{FF2B5EF4-FFF2-40B4-BE49-F238E27FC236}">
                  <a16:creationId xmlns:a16="http://schemas.microsoft.com/office/drawing/2014/main" id="{13C1F18A-8600-EC42-9E39-3BE8AC0A6180}"/>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7" name="Footer Placeholder 3">
            <a:extLst>
              <a:ext uri="{FF2B5EF4-FFF2-40B4-BE49-F238E27FC236}">
                <a16:creationId xmlns:a16="http://schemas.microsoft.com/office/drawing/2014/main" id="{4F14F4DB-6620-6446-8801-B7E3D6C9FF86}"/>
              </a:ext>
            </a:extLst>
          </p:cNvPr>
          <p:cNvSpPr>
            <a:spLocks noGrp="1"/>
          </p:cNvSpPr>
          <p:nvPr>
            <p:ph type="ftr" sz="quarter" idx="10"/>
          </p:nvPr>
        </p:nvSpPr>
        <p:spPr/>
        <p:txBody>
          <a:bodyPr/>
          <a:lstStyle>
            <a:lvl1pPr>
              <a:defRPr/>
            </a:lvl1pPr>
          </a:lstStyle>
          <a:p>
            <a:endParaRPr lang="en-US" altLang="en-US"/>
          </a:p>
        </p:txBody>
      </p:sp>
      <p:sp>
        <p:nvSpPr>
          <p:cNvPr id="8" name="Slide Number Placeholder 4">
            <a:extLst>
              <a:ext uri="{FF2B5EF4-FFF2-40B4-BE49-F238E27FC236}">
                <a16:creationId xmlns:a16="http://schemas.microsoft.com/office/drawing/2014/main" id="{BEFCFEE5-6A06-7642-A0EB-B4DA3992D24C}"/>
              </a:ext>
            </a:extLst>
          </p:cNvPr>
          <p:cNvSpPr>
            <a:spLocks noGrp="1"/>
          </p:cNvSpPr>
          <p:nvPr>
            <p:ph type="sldNum" sz="quarter" idx="11"/>
          </p:nvPr>
        </p:nvSpPr>
        <p:spPr/>
        <p:txBody>
          <a:bodyPr/>
          <a:lstStyle>
            <a:lvl1pPr>
              <a:defRPr/>
            </a:lvl1pPr>
          </a:lstStyle>
          <a:p>
            <a:pPr>
              <a:defRPr/>
            </a:pPr>
            <a:fld id="{8A613A82-FF2B-F546-A9FF-186983F5D301}" type="slidenum">
              <a:rPr lang="en-US" altLang="x-none"/>
              <a:pPr>
                <a:defRPr/>
              </a:pPr>
              <a:t>‹#›</a:t>
            </a:fld>
            <a:endParaRPr lang="en-US" altLang="x-none"/>
          </a:p>
        </p:txBody>
      </p:sp>
    </p:spTree>
    <p:extLst>
      <p:ext uri="{BB962C8B-B14F-4D97-AF65-F5344CB8AC3E}">
        <p14:creationId xmlns:p14="http://schemas.microsoft.com/office/powerpoint/2010/main" val="5192323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10">
            <a:extLst>
              <a:ext uri="{FF2B5EF4-FFF2-40B4-BE49-F238E27FC236}">
                <a16:creationId xmlns:a16="http://schemas.microsoft.com/office/drawing/2014/main" id="{22A84E0C-382A-B14A-8470-5FD86B1C9C07}"/>
              </a:ext>
            </a:extLst>
          </p:cNvPr>
          <p:cNvGrpSpPr>
            <a:grpSpLocks/>
          </p:cNvGrpSpPr>
          <p:nvPr/>
        </p:nvGrpSpPr>
        <p:grpSpPr bwMode="auto">
          <a:xfrm>
            <a:off x="0" y="1"/>
            <a:ext cx="9144000" cy="423863"/>
            <a:chOff x="0" y="0"/>
            <a:chExt cx="9144000" cy="424196"/>
          </a:xfrm>
        </p:grpSpPr>
        <p:sp>
          <p:nvSpPr>
            <p:cNvPr id="3" name="Rectangle 11">
              <a:extLst>
                <a:ext uri="{FF2B5EF4-FFF2-40B4-BE49-F238E27FC236}">
                  <a16:creationId xmlns:a16="http://schemas.microsoft.com/office/drawing/2014/main" id="{55DB5841-A22E-FC4C-8CC5-729BC19A932A}"/>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4" name="Picture 2">
              <a:extLst>
                <a:ext uri="{FF2B5EF4-FFF2-40B4-BE49-F238E27FC236}">
                  <a16:creationId xmlns:a16="http://schemas.microsoft.com/office/drawing/2014/main" id="{B37313CA-5BC0-534E-B7F2-2276DEFBD7C1}"/>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5" name="TextBox 13">
              <a:extLst>
                <a:ext uri="{FF2B5EF4-FFF2-40B4-BE49-F238E27FC236}">
                  <a16:creationId xmlns:a16="http://schemas.microsoft.com/office/drawing/2014/main" id="{73B0022C-131D-2A46-A0BE-1EE0A25A420D}"/>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6" name="Footer Placeholder 2">
            <a:extLst>
              <a:ext uri="{FF2B5EF4-FFF2-40B4-BE49-F238E27FC236}">
                <a16:creationId xmlns:a16="http://schemas.microsoft.com/office/drawing/2014/main" id="{8F3CA08B-32CA-3940-86FA-6F1259768993}"/>
              </a:ext>
            </a:extLst>
          </p:cNvPr>
          <p:cNvSpPr>
            <a:spLocks noGrp="1"/>
          </p:cNvSpPr>
          <p:nvPr>
            <p:ph type="ftr" sz="quarter" idx="10"/>
          </p:nvPr>
        </p:nvSpPr>
        <p:spPr/>
        <p:txBody>
          <a:bodyPr/>
          <a:lstStyle>
            <a:lvl1pPr>
              <a:defRPr/>
            </a:lvl1pPr>
          </a:lstStyle>
          <a:p>
            <a:endParaRPr lang="en-US" altLang="en-US"/>
          </a:p>
        </p:txBody>
      </p:sp>
      <p:sp>
        <p:nvSpPr>
          <p:cNvPr id="7" name="Slide Number Placeholder 3">
            <a:extLst>
              <a:ext uri="{FF2B5EF4-FFF2-40B4-BE49-F238E27FC236}">
                <a16:creationId xmlns:a16="http://schemas.microsoft.com/office/drawing/2014/main" id="{4B26E9C1-EE8A-C041-927D-CF8A3FC9EC73}"/>
              </a:ext>
            </a:extLst>
          </p:cNvPr>
          <p:cNvSpPr>
            <a:spLocks noGrp="1"/>
          </p:cNvSpPr>
          <p:nvPr>
            <p:ph type="sldNum" sz="quarter" idx="11"/>
          </p:nvPr>
        </p:nvSpPr>
        <p:spPr/>
        <p:txBody>
          <a:bodyPr/>
          <a:lstStyle>
            <a:lvl1pPr>
              <a:defRPr/>
            </a:lvl1pPr>
          </a:lstStyle>
          <a:p>
            <a:pPr>
              <a:defRPr/>
            </a:pPr>
            <a:fld id="{55291EB0-A596-EF48-8483-90433F7B9632}" type="slidenum">
              <a:rPr lang="en-US" altLang="x-none"/>
              <a:pPr>
                <a:defRPr/>
              </a:pPr>
              <a:t>‹#›</a:t>
            </a:fld>
            <a:endParaRPr lang="en-US" altLang="x-none"/>
          </a:p>
        </p:txBody>
      </p:sp>
    </p:spTree>
    <p:extLst>
      <p:ext uri="{BB962C8B-B14F-4D97-AF65-F5344CB8AC3E}">
        <p14:creationId xmlns:p14="http://schemas.microsoft.com/office/powerpoint/2010/main" val="27087608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2A982934-1097-B841-B989-9B99EFF2C6C6}"/>
              </a:ext>
            </a:extLst>
          </p:cNvPr>
          <p:cNvGrpSpPr>
            <a:grpSpLocks/>
          </p:cNvGrpSpPr>
          <p:nvPr/>
        </p:nvGrpSpPr>
        <p:grpSpPr bwMode="auto">
          <a:xfrm>
            <a:off x="0" y="1"/>
            <a:ext cx="9144000" cy="423863"/>
            <a:chOff x="0" y="0"/>
            <a:chExt cx="9144000" cy="424196"/>
          </a:xfrm>
        </p:grpSpPr>
        <p:sp>
          <p:nvSpPr>
            <p:cNvPr id="6" name="Rectangle 11">
              <a:extLst>
                <a:ext uri="{FF2B5EF4-FFF2-40B4-BE49-F238E27FC236}">
                  <a16:creationId xmlns:a16="http://schemas.microsoft.com/office/drawing/2014/main" id="{E32FB736-C316-D640-9681-272D265BC59D}"/>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BD0A0528-9EF8-7948-A268-0252E738D728}"/>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DEFD8A87-E27C-654B-9689-CB1577F30211}"/>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9" name="Footer Placeholder 5">
            <a:extLst>
              <a:ext uri="{FF2B5EF4-FFF2-40B4-BE49-F238E27FC236}">
                <a16:creationId xmlns:a16="http://schemas.microsoft.com/office/drawing/2014/main" id="{854DFB98-D0AD-C645-84DB-DB1353394917}"/>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7650BBA4-539A-424C-90FC-197F903F938C}"/>
              </a:ext>
            </a:extLst>
          </p:cNvPr>
          <p:cNvSpPr>
            <a:spLocks noGrp="1"/>
          </p:cNvSpPr>
          <p:nvPr>
            <p:ph type="sldNum" sz="quarter" idx="11"/>
          </p:nvPr>
        </p:nvSpPr>
        <p:spPr/>
        <p:txBody>
          <a:bodyPr/>
          <a:lstStyle>
            <a:lvl1pPr>
              <a:defRPr/>
            </a:lvl1pPr>
          </a:lstStyle>
          <a:p>
            <a:pPr>
              <a:defRPr/>
            </a:pPr>
            <a:fld id="{E2F32C5A-5DC8-FF47-BE9F-B60569C67296}" type="slidenum">
              <a:rPr lang="en-US" altLang="x-none"/>
              <a:pPr>
                <a:defRPr/>
              </a:pPr>
              <a:t>‹#›</a:t>
            </a:fld>
            <a:endParaRPr lang="en-US" altLang="x-none"/>
          </a:p>
        </p:txBody>
      </p:sp>
    </p:spTree>
    <p:extLst>
      <p:ext uri="{BB962C8B-B14F-4D97-AF65-F5344CB8AC3E}">
        <p14:creationId xmlns:p14="http://schemas.microsoft.com/office/powerpoint/2010/main" val="55479844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BC95650C-4A96-A649-AFDA-0B24E84FA7F1}"/>
              </a:ext>
            </a:extLst>
          </p:cNvPr>
          <p:cNvGrpSpPr>
            <a:grpSpLocks/>
          </p:cNvGrpSpPr>
          <p:nvPr/>
        </p:nvGrpSpPr>
        <p:grpSpPr bwMode="auto">
          <a:xfrm>
            <a:off x="0" y="1"/>
            <a:ext cx="9144000" cy="423863"/>
            <a:chOff x="0" y="0"/>
            <a:chExt cx="9144000" cy="424196"/>
          </a:xfrm>
        </p:grpSpPr>
        <p:sp>
          <p:nvSpPr>
            <p:cNvPr id="6" name="Rectangle 11">
              <a:extLst>
                <a:ext uri="{FF2B5EF4-FFF2-40B4-BE49-F238E27FC236}">
                  <a16:creationId xmlns:a16="http://schemas.microsoft.com/office/drawing/2014/main" id="{F840E768-2FB0-5145-A1B1-E11C67F74BB5}"/>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CC9A2067-607E-024B-8995-90EE02AEEB63}"/>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E3ADB326-49A1-0A4E-BE49-3638F3D13F6C}"/>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9" name="Footer Placeholder 5">
            <a:extLst>
              <a:ext uri="{FF2B5EF4-FFF2-40B4-BE49-F238E27FC236}">
                <a16:creationId xmlns:a16="http://schemas.microsoft.com/office/drawing/2014/main" id="{212E39D2-28FF-5642-AAE7-E1535755576A}"/>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D25BA504-204A-AA48-932B-089FA2F2C1E3}"/>
              </a:ext>
            </a:extLst>
          </p:cNvPr>
          <p:cNvSpPr>
            <a:spLocks noGrp="1"/>
          </p:cNvSpPr>
          <p:nvPr>
            <p:ph type="sldNum" sz="quarter" idx="11"/>
          </p:nvPr>
        </p:nvSpPr>
        <p:spPr/>
        <p:txBody>
          <a:bodyPr/>
          <a:lstStyle>
            <a:lvl1pPr>
              <a:defRPr/>
            </a:lvl1pPr>
          </a:lstStyle>
          <a:p>
            <a:pPr>
              <a:defRPr/>
            </a:pPr>
            <a:fld id="{1B863933-1540-D14B-BBB3-88B1F1940880}" type="slidenum">
              <a:rPr lang="en-US" altLang="x-none"/>
              <a:pPr>
                <a:defRPr/>
              </a:pPr>
              <a:t>‹#›</a:t>
            </a:fld>
            <a:endParaRPr lang="en-US" altLang="x-none"/>
          </a:p>
        </p:txBody>
      </p:sp>
    </p:spTree>
    <p:extLst>
      <p:ext uri="{BB962C8B-B14F-4D97-AF65-F5344CB8AC3E}">
        <p14:creationId xmlns:p14="http://schemas.microsoft.com/office/powerpoint/2010/main" val="281035391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F748DE7F-7901-A74C-BD05-230A11FB7928}"/>
              </a:ext>
            </a:extLst>
          </p:cNvPr>
          <p:cNvGrpSpPr>
            <a:grpSpLocks/>
          </p:cNvGrpSpPr>
          <p:nvPr/>
        </p:nvGrpSpPr>
        <p:grpSpPr bwMode="auto">
          <a:xfrm>
            <a:off x="0" y="1"/>
            <a:ext cx="9144000" cy="423863"/>
            <a:chOff x="0" y="0"/>
            <a:chExt cx="9144000" cy="424196"/>
          </a:xfrm>
        </p:grpSpPr>
        <p:sp>
          <p:nvSpPr>
            <p:cNvPr id="5" name="Rectangle 11">
              <a:extLst>
                <a:ext uri="{FF2B5EF4-FFF2-40B4-BE49-F238E27FC236}">
                  <a16:creationId xmlns:a16="http://schemas.microsoft.com/office/drawing/2014/main" id="{1228AA2F-72CF-C647-BA9D-2709D0C193A6}"/>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6ED3BC0C-7D29-124A-B954-94B23EBB454F}"/>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E0669271-EF5C-4B4F-A98A-CBFCB1B856D2}"/>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95D18C63-47E5-7A4F-B1E4-D09B2A61CC5F}"/>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96B0F81D-2BAF-C04E-BDE2-F07E67EE1E1B}"/>
              </a:ext>
            </a:extLst>
          </p:cNvPr>
          <p:cNvSpPr>
            <a:spLocks noGrp="1"/>
          </p:cNvSpPr>
          <p:nvPr>
            <p:ph type="sldNum" sz="quarter" idx="11"/>
          </p:nvPr>
        </p:nvSpPr>
        <p:spPr/>
        <p:txBody>
          <a:bodyPr/>
          <a:lstStyle>
            <a:lvl1pPr>
              <a:defRPr/>
            </a:lvl1pPr>
          </a:lstStyle>
          <a:p>
            <a:pPr>
              <a:defRPr/>
            </a:pPr>
            <a:fld id="{CB42BECA-69E9-BC42-8033-8B992939B0C8}" type="slidenum">
              <a:rPr lang="en-US" altLang="x-none"/>
              <a:pPr>
                <a:defRPr/>
              </a:pPr>
              <a:t>‹#›</a:t>
            </a:fld>
            <a:endParaRPr lang="en-US" altLang="x-none"/>
          </a:p>
        </p:txBody>
      </p:sp>
    </p:spTree>
    <p:extLst>
      <p:ext uri="{BB962C8B-B14F-4D97-AF65-F5344CB8AC3E}">
        <p14:creationId xmlns:p14="http://schemas.microsoft.com/office/powerpoint/2010/main" val="22383322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0F5EE104-85AD-DF43-9053-C2B5C0B8E941}"/>
              </a:ext>
            </a:extLst>
          </p:cNvPr>
          <p:cNvGrpSpPr>
            <a:grpSpLocks/>
          </p:cNvGrpSpPr>
          <p:nvPr/>
        </p:nvGrpSpPr>
        <p:grpSpPr bwMode="auto">
          <a:xfrm>
            <a:off x="0" y="1"/>
            <a:ext cx="9144000" cy="423863"/>
            <a:chOff x="0" y="0"/>
            <a:chExt cx="9144000" cy="424196"/>
          </a:xfrm>
        </p:grpSpPr>
        <p:sp>
          <p:nvSpPr>
            <p:cNvPr id="5" name="Rectangle 11">
              <a:extLst>
                <a:ext uri="{FF2B5EF4-FFF2-40B4-BE49-F238E27FC236}">
                  <a16:creationId xmlns:a16="http://schemas.microsoft.com/office/drawing/2014/main" id="{437EBF84-EEBA-074A-BFD3-7D028EAC33F3}"/>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AED5F903-4CF4-F440-8502-6D54193BA057}"/>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C809E8AF-D501-A345-B601-EB7F5090861A}"/>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Vertical Title 1"/>
          <p:cNvSpPr>
            <a:spLocks noGrp="1"/>
          </p:cNvSpPr>
          <p:nvPr>
            <p:ph type="title" orient="vert"/>
          </p:nvPr>
        </p:nvSpPr>
        <p:spPr>
          <a:xfrm>
            <a:off x="6629400" y="274639"/>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4AF7093B-EE80-4B4D-B91F-D559792026AD}"/>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A82D4541-8CFC-EE49-9FCF-D3B99C7702B8}"/>
              </a:ext>
            </a:extLst>
          </p:cNvPr>
          <p:cNvSpPr>
            <a:spLocks noGrp="1"/>
          </p:cNvSpPr>
          <p:nvPr>
            <p:ph type="sldNum" sz="quarter" idx="11"/>
          </p:nvPr>
        </p:nvSpPr>
        <p:spPr/>
        <p:txBody>
          <a:bodyPr/>
          <a:lstStyle>
            <a:lvl1pPr>
              <a:defRPr/>
            </a:lvl1pPr>
          </a:lstStyle>
          <a:p>
            <a:pPr>
              <a:defRPr/>
            </a:pPr>
            <a:fld id="{3D0607AC-00B4-9145-82AE-E0A4C6893228}" type="slidenum">
              <a:rPr lang="en-US" altLang="x-none"/>
              <a:pPr>
                <a:defRPr/>
              </a:pPr>
              <a:t>‹#›</a:t>
            </a:fld>
            <a:endParaRPr lang="en-US" altLang="x-none"/>
          </a:p>
        </p:txBody>
      </p:sp>
    </p:spTree>
    <p:extLst>
      <p:ext uri="{BB962C8B-B14F-4D97-AF65-F5344CB8AC3E}">
        <p14:creationId xmlns:p14="http://schemas.microsoft.com/office/powerpoint/2010/main" val="23594561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quarter" idx="1"/>
          </p:nvPr>
        </p:nvSpPr>
        <p:spPr>
          <a:xfrm>
            <a:off x="6096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09600" y="3938589"/>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half" idx="3"/>
          </p:nvPr>
        </p:nvSpPr>
        <p:spPr>
          <a:xfrm>
            <a:off x="4800600" y="1600202"/>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a:extLst>
              <a:ext uri="{FF2B5EF4-FFF2-40B4-BE49-F238E27FC236}">
                <a16:creationId xmlns:a16="http://schemas.microsoft.com/office/drawing/2014/main" id="{48D01450-63E3-EE42-A297-B26BCE25844D}"/>
              </a:ext>
            </a:extLst>
          </p:cNvPr>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chemeClr val="tx2"/>
                </a:solidFill>
              </a:defRPr>
            </a:lvl1pPr>
          </a:lstStyle>
          <a:p>
            <a:endParaRPr lang="en-US" altLang="en-US"/>
          </a:p>
        </p:txBody>
      </p:sp>
      <p:sp>
        <p:nvSpPr>
          <p:cNvPr id="7" name="Footer Placeholder 6">
            <a:extLst>
              <a:ext uri="{FF2B5EF4-FFF2-40B4-BE49-F238E27FC236}">
                <a16:creationId xmlns:a16="http://schemas.microsoft.com/office/drawing/2014/main" id="{E3A7178B-FC3C-0944-83E7-48A70367C207}"/>
              </a:ext>
            </a:extLst>
          </p:cNvPr>
          <p:cNvSpPr>
            <a:spLocks noGrp="1"/>
          </p:cNvSpPr>
          <p:nvPr>
            <p:ph type="ftr" sz="quarter" idx="11"/>
          </p:nvPr>
        </p:nvSpPr>
        <p:spPr>
          <a:xfrm>
            <a:off x="3124200" y="6245225"/>
            <a:ext cx="2895600" cy="476250"/>
          </a:xfrm>
        </p:spPr>
        <p:txBody>
          <a:bodyPr/>
          <a:lstStyle>
            <a:lvl1pPr>
              <a:defRPr/>
            </a:lvl1pPr>
          </a:lstStyle>
          <a:p>
            <a:endParaRPr lang="en-US" altLang="en-US"/>
          </a:p>
        </p:txBody>
      </p:sp>
    </p:spTree>
    <p:extLst>
      <p:ext uri="{BB962C8B-B14F-4D97-AF65-F5344CB8AC3E}">
        <p14:creationId xmlns:p14="http://schemas.microsoft.com/office/powerpoint/2010/main" val="322260129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C4AFD-327D-5648-9F3E-C615A06E3041}"/>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B59782-ACC5-F14C-AF45-5242F74F562A}"/>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5" name="Footer Placeholder 4">
            <a:extLst>
              <a:ext uri="{FF2B5EF4-FFF2-40B4-BE49-F238E27FC236}">
                <a16:creationId xmlns:a16="http://schemas.microsoft.com/office/drawing/2014/main" id="{F5CBEC35-20C6-A04B-B98F-DB50E7A80D16}"/>
              </a:ext>
            </a:extLst>
          </p:cNvPr>
          <p:cNvSpPr>
            <a:spLocks noGrp="1"/>
          </p:cNvSpPr>
          <p:nvPr>
            <p:ph type="ftr" sz="quarter" idx="11"/>
          </p:nvPr>
        </p:nvSpPr>
        <p:spPr/>
        <p:txBody>
          <a:bodyPr/>
          <a:lstStyle/>
          <a:p>
            <a:endParaRPr lang="en-US" altLang="en-US"/>
          </a:p>
        </p:txBody>
      </p:sp>
      <p:sp>
        <p:nvSpPr>
          <p:cNvPr id="6" name="Slide Number Placeholder 5">
            <a:extLst>
              <a:ext uri="{FF2B5EF4-FFF2-40B4-BE49-F238E27FC236}">
                <a16:creationId xmlns:a16="http://schemas.microsoft.com/office/drawing/2014/main" id="{B61BF20D-B20E-D748-A9F6-D5623DAF868A}"/>
              </a:ext>
            </a:extLst>
          </p:cNvPr>
          <p:cNvSpPr>
            <a:spLocks noGrp="1"/>
          </p:cNvSpPr>
          <p:nvPr>
            <p:ph type="sldNum" sz="quarter" idx="12"/>
          </p:nvPr>
        </p:nvSpPr>
        <p:spPr/>
        <p:txBody>
          <a:bodyPr/>
          <a:lstStyle/>
          <a:p>
            <a:pPr>
              <a:defRPr/>
            </a:pPr>
            <a:fld id="{1EF62C71-1C77-4A43-A53A-2010737151EF}" type="slidenum">
              <a:rPr lang="en-US" altLang="x-none" smtClean="0"/>
              <a:pPr>
                <a:defRPr/>
              </a:pPr>
              <a:t>‹#›</a:t>
            </a:fld>
            <a:endParaRPr lang="en-US" altLang="x-none"/>
          </a:p>
        </p:txBody>
      </p:sp>
    </p:spTree>
    <p:extLst>
      <p:ext uri="{BB962C8B-B14F-4D97-AF65-F5344CB8AC3E}">
        <p14:creationId xmlns:p14="http://schemas.microsoft.com/office/powerpoint/2010/main" val="2019044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10">
            <a:extLst>
              <a:ext uri="{FF2B5EF4-FFF2-40B4-BE49-F238E27FC236}">
                <a16:creationId xmlns:a16="http://schemas.microsoft.com/office/drawing/2014/main" id="{9DD49607-CA54-0F46-8134-368321A903FA}"/>
              </a:ext>
            </a:extLst>
          </p:cNvPr>
          <p:cNvGrpSpPr>
            <a:grpSpLocks/>
          </p:cNvGrpSpPr>
          <p:nvPr/>
        </p:nvGrpSpPr>
        <p:grpSpPr bwMode="auto">
          <a:xfrm>
            <a:off x="0" y="1"/>
            <a:ext cx="9144000" cy="423863"/>
            <a:chOff x="0" y="0"/>
            <a:chExt cx="9144000" cy="424196"/>
          </a:xfrm>
        </p:grpSpPr>
        <p:sp>
          <p:nvSpPr>
            <p:cNvPr id="8" name="Rectangle 11">
              <a:extLst>
                <a:ext uri="{FF2B5EF4-FFF2-40B4-BE49-F238E27FC236}">
                  <a16:creationId xmlns:a16="http://schemas.microsoft.com/office/drawing/2014/main" id="{CE0D3D95-E342-3D4D-86E2-474AA1381AC3}"/>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9" name="Picture 2">
              <a:extLst>
                <a:ext uri="{FF2B5EF4-FFF2-40B4-BE49-F238E27FC236}">
                  <a16:creationId xmlns:a16="http://schemas.microsoft.com/office/drawing/2014/main" id="{2EEB1BEF-FD69-7F4A-9535-F357314E41E1}"/>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10" name="TextBox 13">
              <a:extLst>
                <a:ext uri="{FF2B5EF4-FFF2-40B4-BE49-F238E27FC236}">
                  <a16:creationId xmlns:a16="http://schemas.microsoft.com/office/drawing/2014/main" id="{2177C1E2-8260-A84B-A905-1330BC6E1895}"/>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7">
            <a:extLst>
              <a:ext uri="{FF2B5EF4-FFF2-40B4-BE49-F238E27FC236}">
                <a16:creationId xmlns:a16="http://schemas.microsoft.com/office/drawing/2014/main" id="{88A1C5BD-3882-2141-AEB3-4C9BC9D6C881}"/>
              </a:ext>
            </a:extLst>
          </p:cNvPr>
          <p:cNvSpPr>
            <a:spLocks noGrp="1"/>
          </p:cNvSpPr>
          <p:nvPr>
            <p:ph type="ftr" sz="quarter" idx="10"/>
          </p:nvPr>
        </p:nvSpPr>
        <p:spPr/>
        <p:txBody>
          <a:bodyPr/>
          <a:lstStyle>
            <a:lvl1pPr>
              <a:defRPr/>
            </a:lvl1pPr>
          </a:lstStyle>
          <a:p>
            <a:endParaRPr lang="en-US" altLang="en-US"/>
          </a:p>
        </p:txBody>
      </p:sp>
      <p:sp>
        <p:nvSpPr>
          <p:cNvPr id="12" name="Slide Number Placeholder 8">
            <a:extLst>
              <a:ext uri="{FF2B5EF4-FFF2-40B4-BE49-F238E27FC236}">
                <a16:creationId xmlns:a16="http://schemas.microsoft.com/office/drawing/2014/main" id="{F8247C52-E1DE-194E-B105-19B3DD36D15B}"/>
              </a:ext>
            </a:extLst>
          </p:cNvPr>
          <p:cNvSpPr>
            <a:spLocks noGrp="1"/>
          </p:cNvSpPr>
          <p:nvPr>
            <p:ph type="sldNum" sz="quarter" idx="11"/>
          </p:nvPr>
        </p:nvSpPr>
        <p:spPr/>
        <p:txBody>
          <a:bodyPr/>
          <a:lstStyle>
            <a:lvl1pPr>
              <a:defRPr/>
            </a:lvl1pPr>
          </a:lstStyle>
          <a:p>
            <a:pPr>
              <a:defRPr/>
            </a:pPr>
            <a:fld id="{C294EDE9-7B23-C845-9DAA-0CFAE3380C3D}" type="slidenum">
              <a:rPr lang="en-US" altLang="x-none"/>
              <a:pPr>
                <a:defRPr/>
              </a:pPr>
              <a:t>‹#›</a:t>
            </a:fld>
            <a:endParaRPr lang="en-US" altLang="x-none"/>
          </a:p>
        </p:txBody>
      </p:sp>
    </p:spTree>
    <p:extLst>
      <p:ext uri="{BB962C8B-B14F-4D97-AF65-F5344CB8AC3E}">
        <p14:creationId xmlns:p14="http://schemas.microsoft.com/office/powerpoint/2010/main" val="62945234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86A12-AE64-B345-BFBF-EEEA2250A7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BC71D3-15C6-2B49-AF3C-9096C4648CA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627C684D-8813-A140-A6FD-C07FCD6F6DA3}"/>
              </a:ext>
            </a:extLst>
          </p:cNvPr>
          <p:cNvSpPr>
            <a:spLocks noGrp="1"/>
          </p:cNvSpPr>
          <p:nvPr>
            <p:ph type="ftr" sz="quarter" idx="11"/>
          </p:nvPr>
        </p:nvSpPr>
        <p:spPr/>
        <p:txBody>
          <a:bodyPr/>
          <a:lstStyle/>
          <a:p>
            <a:endParaRPr lang="en-US" altLang="en-US"/>
          </a:p>
        </p:txBody>
      </p:sp>
      <p:sp>
        <p:nvSpPr>
          <p:cNvPr id="6" name="Slide Number Placeholder 5">
            <a:extLst>
              <a:ext uri="{FF2B5EF4-FFF2-40B4-BE49-F238E27FC236}">
                <a16:creationId xmlns:a16="http://schemas.microsoft.com/office/drawing/2014/main" id="{AF41D38F-36CD-B74B-A11A-3FC26D0FFE4C}"/>
              </a:ext>
            </a:extLst>
          </p:cNvPr>
          <p:cNvSpPr>
            <a:spLocks noGrp="1"/>
          </p:cNvSpPr>
          <p:nvPr>
            <p:ph type="sldNum" sz="quarter" idx="12"/>
          </p:nvPr>
        </p:nvSpPr>
        <p:spPr/>
        <p:txBody>
          <a:bodyPr/>
          <a:lstStyle/>
          <a:p>
            <a:pPr>
              <a:defRPr/>
            </a:pPr>
            <a:fld id="{7EFABFDB-2D12-DC4E-8E0F-166E9AD58262}" type="slidenum">
              <a:rPr lang="en-US" altLang="x-none" smtClean="0"/>
              <a:pPr>
                <a:defRPr/>
              </a:pPr>
              <a:t>‹#›</a:t>
            </a:fld>
            <a:endParaRPr lang="en-US" altLang="x-none"/>
          </a:p>
        </p:txBody>
      </p:sp>
    </p:spTree>
    <p:extLst>
      <p:ext uri="{BB962C8B-B14F-4D97-AF65-F5344CB8AC3E}">
        <p14:creationId xmlns:p14="http://schemas.microsoft.com/office/powerpoint/2010/main" val="232874926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468A12-08D2-E042-B11B-64F03346C505}"/>
              </a:ext>
            </a:extLst>
          </p:cNvPr>
          <p:cNvSpPr>
            <a:spLocks noGrp="1"/>
          </p:cNvSpPr>
          <p:nvPr>
            <p:ph type="title"/>
          </p:nvPr>
        </p:nvSpPr>
        <p:spPr>
          <a:xfrm>
            <a:off x="623888" y="1709740"/>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939730CF-E95C-124B-9BB3-0AA7AC01F12D}"/>
              </a:ext>
            </a:extLst>
          </p:cNvPr>
          <p:cNvSpPr>
            <a:spLocks noGrp="1"/>
          </p:cNvSpPr>
          <p:nvPr>
            <p:ph type="body" idx="1"/>
          </p:nvPr>
        </p:nvSpPr>
        <p:spPr>
          <a:xfrm>
            <a:off x="623888" y="4589465"/>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5" name="Footer Placeholder 4">
            <a:extLst>
              <a:ext uri="{FF2B5EF4-FFF2-40B4-BE49-F238E27FC236}">
                <a16:creationId xmlns:a16="http://schemas.microsoft.com/office/drawing/2014/main" id="{B0A072EF-33CE-EA47-B267-B7264A57BAA8}"/>
              </a:ext>
            </a:extLst>
          </p:cNvPr>
          <p:cNvSpPr>
            <a:spLocks noGrp="1"/>
          </p:cNvSpPr>
          <p:nvPr>
            <p:ph type="ftr" sz="quarter" idx="11"/>
          </p:nvPr>
        </p:nvSpPr>
        <p:spPr/>
        <p:txBody>
          <a:bodyPr/>
          <a:lstStyle/>
          <a:p>
            <a:endParaRPr lang="en-US" altLang="en-US"/>
          </a:p>
        </p:txBody>
      </p:sp>
      <p:sp>
        <p:nvSpPr>
          <p:cNvPr id="6" name="Slide Number Placeholder 5">
            <a:extLst>
              <a:ext uri="{FF2B5EF4-FFF2-40B4-BE49-F238E27FC236}">
                <a16:creationId xmlns:a16="http://schemas.microsoft.com/office/drawing/2014/main" id="{3981B463-2C6E-194D-8FD3-1F5E94E5CFAF}"/>
              </a:ext>
            </a:extLst>
          </p:cNvPr>
          <p:cNvSpPr>
            <a:spLocks noGrp="1"/>
          </p:cNvSpPr>
          <p:nvPr>
            <p:ph type="sldNum" sz="quarter" idx="12"/>
          </p:nvPr>
        </p:nvSpPr>
        <p:spPr/>
        <p:txBody>
          <a:bodyPr/>
          <a:lstStyle/>
          <a:p>
            <a:pPr>
              <a:defRPr/>
            </a:pPr>
            <a:fld id="{0C482A68-C57A-2541-B244-252C64DCDF7E}" type="slidenum">
              <a:rPr lang="en-US" altLang="x-none" smtClean="0"/>
              <a:pPr>
                <a:defRPr/>
              </a:pPr>
              <a:t>‹#›</a:t>
            </a:fld>
            <a:endParaRPr lang="en-US" altLang="x-none"/>
          </a:p>
        </p:txBody>
      </p:sp>
    </p:spTree>
    <p:extLst>
      <p:ext uri="{BB962C8B-B14F-4D97-AF65-F5344CB8AC3E}">
        <p14:creationId xmlns:p14="http://schemas.microsoft.com/office/powerpoint/2010/main" val="426575849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D5D8A-5235-0445-97FE-24A2BE1AF2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877E5CB-688F-954D-AE65-9E6559BAE1DF}"/>
              </a:ext>
            </a:extLst>
          </p:cNvPr>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AFB9328-D40F-0C46-893B-E1980DDC6517}"/>
              </a:ext>
            </a:extLst>
          </p:cNvPr>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107EBD30-63B4-8D4F-9A0E-DC0902D03A27}"/>
              </a:ext>
            </a:extLst>
          </p:cNvPr>
          <p:cNvSpPr>
            <a:spLocks noGrp="1"/>
          </p:cNvSpPr>
          <p:nvPr>
            <p:ph type="ftr" sz="quarter" idx="11"/>
          </p:nvPr>
        </p:nvSpPr>
        <p:spPr/>
        <p:txBody>
          <a:bodyPr/>
          <a:lstStyle/>
          <a:p>
            <a:endParaRPr lang="en-US" altLang="en-US"/>
          </a:p>
        </p:txBody>
      </p:sp>
      <p:sp>
        <p:nvSpPr>
          <p:cNvPr id="7" name="Slide Number Placeholder 6">
            <a:extLst>
              <a:ext uri="{FF2B5EF4-FFF2-40B4-BE49-F238E27FC236}">
                <a16:creationId xmlns:a16="http://schemas.microsoft.com/office/drawing/2014/main" id="{51DC21F4-F63E-7F49-9523-CF783A184FDC}"/>
              </a:ext>
            </a:extLst>
          </p:cNvPr>
          <p:cNvSpPr>
            <a:spLocks noGrp="1"/>
          </p:cNvSpPr>
          <p:nvPr>
            <p:ph type="sldNum" sz="quarter" idx="12"/>
          </p:nvPr>
        </p:nvSpPr>
        <p:spPr/>
        <p:txBody>
          <a:bodyPr/>
          <a:lstStyle/>
          <a:p>
            <a:pPr>
              <a:defRPr/>
            </a:pPr>
            <a:fld id="{EDAF9C4E-7587-0445-8422-43C4A60EA772}" type="slidenum">
              <a:rPr lang="en-US" altLang="x-none" smtClean="0"/>
              <a:pPr>
                <a:defRPr/>
              </a:pPr>
              <a:t>‹#›</a:t>
            </a:fld>
            <a:endParaRPr lang="en-US" altLang="x-none"/>
          </a:p>
        </p:txBody>
      </p:sp>
    </p:spTree>
    <p:extLst>
      <p:ext uri="{BB962C8B-B14F-4D97-AF65-F5344CB8AC3E}">
        <p14:creationId xmlns:p14="http://schemas.microsoft.com/office/powerpoint/2010/main" val="108624542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E1913-862C-4745-BC2B-10F6C169CC09}"/>
              </a:ext>
            </a:extLst>
          </p:cNvPr>
          <p:cNvSpPr>
            <a:spLocks noGrp="1"/>
          </p:cNvSpPr>
          <p:nvPr>
            <p:ph type="title"/>
          </p:nvPr>
        </p:nvSpPr>
        <p:spPr>
          <a:xfrm>
            <a:off x="630238"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7124B17-9F57-E740-A58C-084A8232F77E}"/>
              </a:ext>
            </a:extLst>
          </p:cNvPr>
          <p:cNvSpPr>
            <a:spLocks noGrp="1"/>
          </p:cNvSpPr>
          <p:nvPr>
            <p:ph type="body" idx="1"/>
          </p:nvPr>
        </p:nvSpPr>
        <p:spPr>
          <a:xfrm>
            <a:off x="630239" y="1681163"/>
            <a:ext cx="386873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1D671FFC-2C8C-D14F-9693-3085995A719D}"/>
              </a:ext>
            </a:extLst>
          </p:cNvPr>
          <p:cNvSpPr>
            <a:spLocks noGrp="1"/>
          </p:cNvSpPr>
          <p:nvPr>
            <p:ph sz="half" idx="2"/>
          </p:nvPr>
        </p:nvSpPr>
        <p:spPr>
          <a:xfrm>
            <a:off x="630239"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BABB6EC-1464-C641-AF98-33719ED08CB9}"/>
              </a:ext>
            </a:extLst>
          </p:cNvPr>
          <p:cNvSpPr>
            <a:spLocks noGrp="1"/>
          </p:cNvSpPr>
          <p:nvPr>
            <p:ph type="body" sz="quarter" idx="3"/>
          </p:nvPr>
        </p:nvSpPr>
        <p:spPr>
          <a:xfrm>
            <a:off x="4629150" y="1681163"/>
            <a:ext cx="38877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DCFB3CFD-2191-8C4E-984A-04E7A02CFA4D}"/>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a:extLst>
              <a:ext uri="{FF2B5EF4-FFF2-40B4-BE49-F238E27FC236}">
                <a16:creationId xmlns:a16="http://schemas.microsoft.com/office/drawing/2014/main" id="{42F046AA-17C5-384B-9991-66C6895702E0}"/>
              </a:ext>
            </a:extLst>
          </p:cNvPr>
          <p:cNvSpPr>
            <a:spLocks noGrp="1"/>
          </p:cNvSpPr>
          <p:nvPr>
            <p:ph type="ftr" sz="quarter" idx="11"/>
          </p:nvPr>
        </p:nvSpPr>
        <p:spPr/>
        <p:txBody>
          <a:bodyPr/>
          <a:lstStyle/>
          <a:p>
            <a:endParaRPr lang="en-US" altLang="en-US"/>
          </a:p>
        </p:txBody>
      </p:sp>
      <p:sp>
        <p:nvSpPr>
          <p:cNvPr id="9" name="Slide Number Placeholder 8">
            <a:extLst>
              <a:ext uri="{FF2B5EF4-FFF2-40B4-BE49-F238E27FC236}">
                <a16:creationId xmlns:a16="http://schemas.microsoft.com/office/drawing/2014/main" id="{1835B21B-4E2F-CC42-B577-9C4E97B58253}"/>
              </a:ext>
            </a:extLst>
          </p:cNvPr>
          <p:cNvSpPr>
            <a:spLocks noGrp="1"/>
          </p:cNvSpPr>
          <p:nvPr>
            <p:ph type="sldNum" sz="quarter" idx="12"/>
          </p:nvPr>
        </p:nvSpPr>
        <p:spPr/>
        <p:txBody>
          <a:bodyPr/>
          <a:lstStyle/>
          <a:p>
            <a:pPr>
              <a:defRPr/>
            </a:pPr>
            <a:fld id="{4B2D70DC-AB50-4E4B-A480-F92141D5E21F}" type="slidenum">
              <a:rPr lang="en-US" altLang="x-none" smtClean="0"/>
              <a:pPr>
                <a:defRPr/>
              </a:pPr>
              <a:t>‹#›</a:t>
            </a:fld>
            <a:endParaRPr lang="en-US" altLang="x-none"/>
          </a:p>
        </p:txBody>
      </p:sp>
    </p:spTree>
    <p:extLst>
      <p:ext uri="{BB962C8B-B14F-4D97-AF65-F5344CB8AC3E}">
        <p14:creationId xmlns:p14="http://schemas.microsoft.com/office/powerpoint/2010/main" val="252795338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D9E00-F541-9744-8A35-C477A99DC0F5}"/>
              </a:ext>
            </a:extLst>
          </p:cNvPr>
          <p:cNvSpPr>
            <a:spLocks noGrp="1"/>
          </p:cNvSpPr>
          <p:nvPr>
            <p:ph type="title"/>
          </p:nvPr>
        </p:nvSpPr>
        <p:spPr/>
        <p:txBody>
          <a:bodyPr/>
          <a:lstStyle/>
          <a:p>
            <a:r>
              <a:rPr lang="en-US"/>
              <a:t>Click to edit Master title style</a:t>
            </a:r>
          </a:p>
        </p:txBody>
      </p:sp>
      <p:sp>
        <p:nvSpPr>
          <p:cNvPr id="4" name="Footer Placeholder 3">
            <a:extLst>
              <a:ext uri="{FF2B5EF4-FFF2-40B4-BE49-F238E27FC236}">
                <a16:creationId xmlns:a16="http://schemas.microsoft.com/office/drawing/2014/main" id="{282F7C9A-81BA-6543-97B6-E6E1D4A0ED2B}"/>
              </a:ext>
            </a:extLst>
          </p:cNvPr>
          <p:cNvSpPr>
            <a:spLocks noGrp="1"/>
          </p:cNvSpPr>
          <p:nvPr>
            <p:ph type="ftr" sz="quarter" idx="11"/>
          </p:nvPr>
        </p:nvSpPr>
        <p:spPr/>
        <p:txBody>
          <a:bodyPr/>
          <a:lstStyle/>
          <a:p>
            <a:endParaRPr lang="en-US" altLang="en-US"/>
          </a:p>
        </p:txBody>
      </p:sp>
      <p:sp>
        <p:nvSpPr>
          <p:cNvPr id="5" name="Slide Number Placeholder 4">
            <a:extLst>
              <a:ext uri="{FF2B5EF4-FFF2-40B4-BE49-F238E27FC236}">
                <a16:creationId xmlns:a16="http://schemas.microsoft.com/office/drawing/2014/main" id="{CEC08DEC-DC18-3243-BD28-AC30FBAF4120}"/>
              </a:ext>
            </a:extLst>
          </p:cNvPr>
          <p:cNvSpPr>
            <a:spLocks noGrp="1"/>
          </p:cNvSpPr>
          <p:nvPr>
            <p:ph type="sldNum" sz="quarter" idx="12"/>
          </p:nvPr>
        </p:nvSpPr>
        <p:spPr/>
        <p:txBody>
          <a:bodyPr/>
          <a:lstStyle/>
          <a:p>
            <a:pPr>
              <a:defRPr/>
            </a:pPr>
            <a:fld id="{8A613A82-FF2B-F546-A9FF-186983F5D301}" type="slidenum">
              <a:rPr lang="en-US" altLang="x-none" smtClean="0"/>
              <a:pPr>
                <a:defRPr/>
              </a:pPr>
              <a:t>‹#›</a:t>
            </a:fld>
            <a:endParaRPr lang="en-US" altLang="x-none"/>
          </a:p>
        </p:txBody>
      </p:sp>
    </p:spTree>
    <p:extLst>
      <p:ext uri="{BB962C8B-B14F-4D97-AF65-F5344CB8AC3E}">
        <p14:creationId xmlns:p14="http://schemas.microsoft.com/office/powerpoint/2010/main" val="48896081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8CEE025-EA43-B645-936A-9D0708FA8F0F}"/>
              </a:ext>
            </a:extLst>
          </p:cNvPr>
          <p:cNvSpPr>
            <a:spLocks noGrp="1"/>
          </p:cNvSpPr>
          <p:nvPr>
            <p:ph type="ftr" sz="quarter" idx="11"/>
          </p:nvPr>
        </p:nvSpPr>
        <p:spPr/>
        <p:txBody>
          <a:bodyPr/>
          <a:lstStyle/>
          <a:p>
            <a:endParaRPr lang="en-US" altLang="en-US"/>
          </a:p>
        </p:txBody>
      </p:sp>
      <p:sp>
        <p:nvSpPr>
          <p:cNvPr id="4" name="Slide Number Placeholder 3">
            <a:extLst>
              <a:ext uri="{FF2B5EF4-FFF2-40B4-BE49-F238E27FC236}">
                <a16:creationId xmlns:a16="http://schemas.microsoft.com/office/drawing/2014/main" id="{6BA3996D-601F-C740-92A7-08DA1C383579}"/>
              </a:ext>
            </a:extLst>
          </p:cNvPr>
          <p:cNvSpPr>
            <a:spLocks noGrp="1"/>
          </p:cNvSpPr>
          <p:nvPr>
            <p:ph type="sldNum" sz="quarter" idx="12"/>
          </p:nvPr>
        </p:nvSpPr>
        <p:spPr/>
        <p:txBody>
          <a:bodyPr/>
          <a:lstStyle/>
          <a:p>
            <a:pPr>
              <a:defRPr/>
            </a:pPr>
            <a:fld id="{55291EB0-A596-EF48-8483-90433F7B9632}" type="slidenum">
              <a:rPr lang="en-US" altLang="x-none" smtClean="0"/>
              <a:pPr>
                <a:defRPr/>
              </a:pPr>
              <a:t>‹#›</a:t>
            </a:fld>
            <a:endParaRPr lang="en-US" altLang="x-none"/>
          </a:p>
        </p:txBody>
      </p:sp>
    </p:spTree>
    <p:extLst>
      <p:ext uri="{BB962C8B-B14F-4D97-AF65-F5344CB8AC3E}">
        <p14:creationId xmlns:p14="http://schemas.microsoft.com/office/powerpoint/2010/main" val="311166173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93D20-32E7-B14E-B522-5F600AAB90B4}"/>
              </a:ext>
            </a:extLst>
          </p:cNvPr>
          <p:cNvSpPr>
            <a:spLocks noGrp="1"/>
          </p:cNvSpPr>
          <p:nvPr>
            <p:ph type="title"/>
          </p:nvPr>
        </p:nvSpPr>
        <p:spPr>
          <a:xfrm>
            <a:off x="630239" y="457200"/>
            <a:ext cx="2949575"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A503146E-A40A-A047-B342-1C7A9115655C}"/>
              </a:ext>
            </a:extLst>
          </p:cNvPr>
          <p:cNvSpPr>
            <a:spLocks noGrp="1"/>
          </p:cNvSpPr>
          <p:nvPr>
            <p:ph idx="1"/>
          </p:nvPr>
        </p:nvSpPr>
        <p:spPr>
          <a:xfrm>
            <a:off x="3887788"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4D49446-8C2F-F044-9D40-71F803ED77B6}"/>
              </a:ext>
            </a:extLst>
          </p:cNvPr>
          <p:cNvSpPr>
            <a:spLocks noGrp="1"/>
          </p:cNvSpPr>
          <p:nvPr>
            <p:ph type="body" sz="half" idx="2"/>
          </p:nvPr>
        </p:nvSpPr>
        <p:spPr>
          <a:xfrm>
            <a:off x="630239" y="2057400"/>
            <a:ext cx="2949575"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6" name="Footer Placeholder 5">
            <a:extLst>
              <a:ext uri="{FF2B5EF4-FFF2-40B4-BE49-F238E27FC236}">
                <a16:creationId xmlns:a16="http://schemas.microsoft.com/office/drawing/2014/main" id="{9AFF862E-441B-1D4D-9822-0FFE65A77D4B}"/>
              </a:ext>
            </a:extLst>
          </p:cNvPr>
          <p:cNvSpPr>
            <a:spLocks noGrp="1"/>
          </p:cNvSpPr>
          <p:nvPr>
            <p:ph type="ftr" sz="quarter" idx="11"/>
          </p:nvPr>
        </p:nvSpPr>
        <p:spPr/>
        <p:txBody>
          <a:bodyPr/>
          <a:lstStyle/>
          <a:p>
            <a:endParaRPr lang="en-US" altLang="en-US"/>
          </a:p>
        </p:txBody>
      </p:sp>
      <p:sp>
        <p:nvSpPr>
          <p:cNvPr id="7" name="Slide Number Placeholder 6">
            <a:extLst>
              <a:ext uri="{FF2B5EF4-FFF2-40B4-BE49-F238E27FC236}">
                <a16:creationId xmlns:a16="http://schemas.microsoft.com/office/drawing/2014/main" id="{E7991ECE-2628-054B-8B4F-6DF45A5C833F}"/>
              </a:ext>
            </a:extLst>
          </p:cNvPr>
          <p:cNvSpPr>
            <a:spLocks noGrp="1"/>
          </p:cNvSpPr>
          <p:nvPr>
            <p:ph type="sldNum" sz="quarter" idx="12"/>
          </p:nvPr>
        </p:nvSpPr>
        <p:spPr/>
        <p:txBody>
          <a:bodyPr/>
          <a:lstStyle/>
          <a:p>
            <a:pPr>
              <a:defRPr/>
            </a:pPr>
            <a:fld id="{E2F32C5A-5DC8-FF47-BE9F-B60569C67296}" type="slidenum">
              <a:rPr lang="en-US" altLang="x-none" smtClean="0"/>
              <a:pPr>
                <a:defRPr/>
              </a:pPr>
              <a:t>‹#›</a:t>
            </a:fld>
            <a:endParaRPr lang="en-US" altLang="x-none"/>
          </a:p>
        </p:txBody>
      </p:sp>
    </p:spTree>
    <p:extLst>
      <p:ext uri="{BB962C8B-B14F-4D97-AF65-F5344CB8AC3E}">
        <p14:creationId xmlns:p14="http://schemas.microsoft.com/office/powerpoint/2010/main" val="21022489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A5191-E9AA-6C42-9BDE-8DF7718C44F1}"/>
              </a:ext>
            </a:extLst>
          </p:cNvPr>
          <p:cNvSpPr>
            <a:spLocks noGrp="1"/>
          </p:cNvSpPr>
          <p:nvPr>
            <p:ph type="title"/>
          </p:nvPr>
        </p:nvSpPr>
        <p:spPr>
          <a:xfrm>
            <a:off x="630239" y="457200"/>
            <a:ext cx="2949575"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1CD27FC3-9CA9-4449-A393-072EA83A7BCE}"/>
              </a:ext>
            </a:extLst>
          </p:cNvPr>
          <p:cNvSpPr>
            <a:spLocks noGrp="1"/>
          </p:cNvSpPr>
          <p:nvPr>
            <p:ph type="pic" idx="1"/>
          </p:nvPr>
        </p:nvSpPr>
        <p:spPr>
          <a:xfrm>
            <a:off x="3887788"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id="{AB58C325-19D0-B94E-A2B1-07BB9D1468A1}"/>
              </a:ext>
            </a:extLst>
          </p:cNvPr>
          <p:cNvSpPr>
            <a:spLocks noGrp="1"/>
          </p:cNvSpPr>
          <p:nvPr>
            <p:ph type="body" sz="half" idx="2"/>
          </p:nvPr>
        </p:nvSpPr>
        <p:spPr>
          <a:xfrm>
            <a:off x="630239" y="2057400"/>
            <a:ext cx="2949575"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6" name="Footer Placeholder 5">
            <a:extLst>
              <a:ext uri="{FF2B5EF4-FFF2-40B4-BE49-F238E27FC236}">
                <a16:creationId xmlns:a16="http://schemas.microsoft.com/office/drawing/2014/main" id="{A8F9F25E-2D1D-F74F-BF7C-B7470BBA76ED}"/>
              </a:ext>
            </a:extLst>
          </p:cNvPr>
          <p:cNvSpPr>
            <a:spLocks noGrp="1"/>
          </p:cNvSpPr>
          <p:nvPr>
            <p:ph type="ftr" sz="quarter" idx="11"/>
          </p:nvPr>
        </p:nvSpPr>
        <p:spPr/>
        <p:txBody>
          <a:bodyPr/>
          <a:lstStyle/>
          <a:p>
            <a:endParaRPr lang="en-US" altLang="en-US"/>
          </a:p>
        </p:txBody>
      </p:sp>
      <p:sp>
        <p:nvSpPr>
          <p:cNvPr id="7" name="Slide Number Placeholder 6">
            <a:extLst>
              <a:ext uri="{FF2B5EF4-FFF2-40B4-BE49-F238E27FC236}">
                <a16:creationId xmlns:a16="http://schemas.microsoft.com/office/drawing/2014/main" id="{10DE98DE-478B-D94C-9C03-38CBA555CC9A}"/>
              </a:ext>
            </a:extLst>
          </p:cNvPr>
          <p:cNvSpPr>
            <a:spLocks noGrp="1"/>
          </p:cNvSpPr>
          <p:nvPr>
            <p:ph type="sldNum" sz="quarter" idx="12"/>
          </p:nvPr>
        </p:nvSpPr>
        <p:spPr/>
        <p:txBody>
          <a:bodyPr/>
          <a:lstStyle/>
          <a:p>
            <a:pPr>
              <a:defRPr/>
            </a:pPr>
            <a:fld id="{1B863933-1540-D14B-BBB3-88B1F1940880}" type="slidenum">
              <a:rPr lang="en-US" altLang="x-none" smtClean="0"/>
              <a:pPr>
                <a:defRPr/>
              </a:pPr>
              <a:t>‹#›</a:t>
            </a:fld>
            <a:endParaRPr lang="en-US" altLang="x-none"/>
          </a:p>
        </p:txBody>
      </p:sp>
    </p:spTree>
    <p:extLst>
      <p:ext uri="{BB962C8B-B14F-4D97-AF65-F5344CB8AC3E}">
        <p14:creationId xmlns:p14="http://schemas.microsoft.com/office/powerpoint/2010/main" val="46814293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F1213-F52B-4540-A5AF-F31D220E7C3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58114D0-B855-914A-A022-C113A02F36B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6F7680B8-11AF-7649-ACD5-C5DA6648E45B}"/>
              </a:ext>
            </a:extLst>
          </p:cNvPr>
          <p:cNvSpPr>
            <a:spLocks noGrp="1"/>
          </p:cNvSpPr>
          <p:nvPr>
            <p:ph type="ftr" sz="quarter" idx="11"/>
          </p:nvPr>
        </p:nvSpPr>
        <p:spPr/>
        <p:txBody>
          <a:bodyPr/>
          <a:lstStyle/>
          <a:p>
            <a:endParaRPr lang="en-US" altLang="en-US"/>
          </a:p>
        </p:txBody>
      </p:sp>
      <p:sp>
        <p:nvSpPr>
          <p:cNvPr id="6" name="Slide Number Placeholder 5">
            <a:extLst>
              <a:ext uri="{FF2B5EF4-FFF2-40B4-BE49-F238E27FC236}">
                <a16:creationId xmlns:a16="http://schemas.microsoft.com/office/drawing/2014/main" id="{1498D77D-4BAB-7D40-8FB8-70D38227DF46}"/>
              </a:ext>
            </a:extLst>
          </p:cNvPr>
          <p:cNvSpPr>
            <a:spLocks noGrp="1"/>
          </p:cNvSpPr>
          <p:nvPr>
            <p:ph type="sldNum" sz="quarter" idx="12"/>
          </p:nvPr>
        </p:nvSpPr>
        <p:spPr/>
        <p:txBody>
          <a:bodyPr/>
          <a:lstStyle/>
          <a:p>
            <a:pPr>
              <a:defRPr/>
            </a:pPr>
            <a:fld id="{CB42BECA-69E9-BC42-8033-8B992939B0C8}" type="slidenum">
              <a:rPr lang="en-US" altLang="x-none" smtClean="0"/>
              <a:pPr>
                <a:defRPr/>
              </a:pPr>
              <a:t>‹#›</a:t>
            </a:fld>
            <a:endParaRPr lang="en-US" altLang="x-none"/>
          </a:p>
        </p:txBody>
      </p:sp>
    </p:spTree>
    <p:extLst>
      <p:ext uri="{BB962C8B-B14F-4D97-AF65-F5344CB8AC3E}">
        <p14:creationId xmlns:p14="http://schemas.microsoft.com/office/powerpoint/2010/main" val="176570294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65459A7-B2BF-9740-A868-2AA5E46DC575}"/>
              </a:ext>
            </a:extLst>
          </p:cNvPr>
          <p:cNvSpPr>
            <a:spLocks noGrp="1"/>
          </p:cNvSpPr>
          <p:nvPr>
            <p:ph type="title" orient="vert"/>
          </p:nvPr>
        </p:nvSpPr>
        <p:spPr>
          <a:xfrm>
            <a:off x="6543676"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A8C5B4E-20E0-2C47-A803-029CE90B8263}"/>
              </a:ext>
            </a:extLst>
          </p:cNvPr>
          <p:cNvSpPr>
            <a:spLocks noGrp="1"/>
          </p:cNvSpPr>
          <p:nvPr>
            <p:ph type="body" orient="vert" idx="1"/>
          </p:nvPr>
        </p:nvSpPr>
        <p:spPr>
          <a:xfrm>
            <a:off x="628651"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B9758551-3BAC-B444-AC3E-408593347EEB}"/>
              </a:ext>
            </a:extLst>
          </p:cNvPr>
          <p:cNvSpPr>
            <a:spLocks noGrp="1"/>
          </p:cNvSpPr>
          <p:nvPr>
            <p:ph type="ftr" sz="quarter" idx="11"/>
          </p:nvPr>
        </p:nvSpPr>
        <p:spPr/>
        <p:txBody>
          <a:bodyPr/>
          <a:lstStyle/>
          <a:p>
            <a:endParaRPr lang="en-US" altLang="en-US"/>
          </a:p>
        </p:txBody>
      </p:sp>
      <p:sp>
        <p:nvSpPr>
          <p:cNvPr id="6" name="Slide Number Placeholder 5">
            <a:extLst>
              <a:ext uri="{FF2B5EF4-FFF2-40B4-BE49-F238E27FC236}">
                <a16:creationId xmlns:a16="http://schemas.microsoft.com/office/drawing/2014/main" id="{09F1D200-0BAA-BE43-9CF4-A05CCA3B2289}"/>
              </a:ext>
            </a:extLst>
          </p:cNvPr>
          <p:cNvSpPr>
            <a:spLocks noGrp="1"/>
          </p:cNvSpPr>
          <p:nvPr>
            <p:ph type="sldNum" sz="quarter" idx="12"/>
          </p:nvPr>
        </p:nvSpPr>
        <p:spPr/>
        <p:txBody>
          <a:bodyPr/>
          <a:lstStyle/>
          <a:p>
            <a:pPr>
              <a:defRPr/>
            </a:pPr>
            <a:fld id="{3D0607AC-00B4-9145-82AE-E0A4C6893228}" type="slidenum">
              <a:rPr lang="en-US" altLang="x-none" smtClean="0"/>
              <a:pPr>
                <a:defRPr/>
              </a:pPr>
              <a:t>‹#›</a:t>
            </a:fld>
            <a:endParaRPr lang="en-US" altLang="x-none"/>
          </a:p>
        </p:txBody>
      </p:sp>
    </p:spTree>
    <p:extLst>
      <p:ext uri="{BB962C8B-B14F-4D97-AF65-F5344CB8AC3E}">
        <p14:creationId xmlns:p14="http://schemas.microsoft.com/office/powerpoint/2010/main" val="247197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10">
            <a:extLst>
              <a:ext uri="{FF2B5EF4-FFF2-40B4-BE49-F238E27FC236}">
                <a16:creationId xmlns:a16="http://schemas.microsoft.com/office/drawing/2014/main" id="{D40AADBD-4236-5E43-983F-5E8AEFF75F66}"/>
              </a:ext>
            </a:extLst>
          </p:cNvPr>
          <p:cNvGrpSpPr>
            <a:grpSpLocks/>
          </p:cNvGrpSpPr>
          <p:nvPr/>
        </p:nvGrpSpPr>
        <p:grpSpPr bwMode="auto">
          <a:xfrm>
            <a:off x="0" y="1"/>
            <a:ext cx="9144000" cy="423863"/>
            <a:chOff x="0" y="0"/>
            <a:chExt cx="9144000" cy="424196"/>
          </a:xfrm>
        </p:grpSpPr>
        <p:sp>
          <p:nvSpPr>
            <p:cNvPr id="4" name="Rectangle 11">
              <a:extLst>
                <a:ext uri="{FF2B5EF4-FFF2-40B4-BE49-F238E27FC236}">
                  <a16:creationId xmlns:a16="http://schemas.microsoft.com/office/drawing/2014/main" id="{AAC381CA-3795-5D4B-A3C5-046AC54E2F73}"/>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5" name="Picture 2">
              <a:extLst>
                <a:ext uri="{FF2B5EF4-FFF2-40B4-BE49-F238E27FC236}">
                  <a16:creationId xmlns:a16="http://schemas.microsoft.com/office/drawing/2014/main" id="{6610300B-B6E1-6942-9AAB-BB6AADF48DA4}"/>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6" name="TextBox 13">
              <a:extLst>
                <a:ext uri="{FF2B5EF4-FFF2-40B4-BE49-F238E27FC236}">
                  <a16:creationId xmlns:a16="http://schemas.microsoft.com/office/drawing/2014/main" id="{643CEEDC-C534-9E4C-8B39-26B896E6A7EB}"/>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7" name="Footer Placeholder 3">
            <a:extLst>
              <a:ext uri="{FF2B5EF4-FFF2-40B4-BE49-F238E27FC236}">
                <a16:creationId xmlns:a16="http://schemas.microsoft.com/office/drawing/2014/main" id="{54981EBB-6275-EC49-BA19-C7375CA03850}"/>
              </a:ext>
            </a:extLst>
          </p:cNvPr>
          <p:cNvSpPr>
            <a:spLocks noGrp="1"/>
          </p:cNvSpPr>
          <p:nvPr>
            <p:ph type="ftr" sz="quarter" idx="10"/>
          </p:nvPr>
        </p:nvSpPr>
        <p:spPr/>
        <p:txBody>
          <a:bodyPr/>
          <a:lstStyle>
            <a:lvl1pPr>
              <a:defRPr/>
            </a:lvl1pPr>
          </a:lstStyle>
          <a:p>
            <a:endParaRPr lang="en-US" altLang="en-US"/>
          </a:p>
        </p:txBody>
      </p:sp>
      <p:sp>
        <p:nvSpPr>
          <p:cNvPr id="8" name="Slide Number Placeholder 4">
            <a:extLst>
              <a:ext uri="{FF2B5EF4-FFF2-40B4-BE49-F238E27FC236}">
                <a16:creationId xmlns:a16="http://schemas.microsoft.com/office/drawing/2014/main" id="{CF2795FB-C640-8B46-8A1B-BF4890DE05AC}"/>
              </a:ext>
            </a:extLst>
          </p:cNvPr>
          <p:cNvSpPr>
            <a:spLocks noGrp="1"/>
          </p:cNvSpPr>
          <p:nvPr>
            <p:ph type="sldNum" sz="quarter" idx="11"/>
          </p:nvPr>
        </p:nvSpPr>
        <p:spPr/>
        <p:txBody>
          <a:bodyPr/>
          <a:lstStyle>
            <a:lvl1pPr>
              <a:defRPr/>
            </a:lvl1pPr>
          </a:lstStyle>
          <a:p>
            <a:pPr>
              <a:defRPr/>
            </a:pPr>
            <a:fld id="{8984BCED-8DB3-1846-8C04-5EF86B97F815}" type="slidenum">
              <a:rPr lang="en-US" altLang="x-none"/>
              <a:pPr>
                <a:defRPr/>
              </a:pPr>
              <a:t>‹#›</a:t>
            </a:fld>
            <a:endParaRPr lang="en-US" altLang="x-none"/>
          </a:p>
        </p:txBody>
      </p:sp>
    </p:spTree>
    <p:extLst>
      <p:ext uri="{BB962C8B-B14F-4D97-AF65-F5344CB8AC3E}">
        <p14:creationId xmlns:p14="http://schemas.microsoft.com/office/powerpoint/2010/main" val="59211457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31011FC6-431B-C24E-AE89-060FCAACDF33}"/>
              </a:ext>
            </a:extLst>
          </p:cNvPr>
          <p:cNvGrpSpPr>
            <a:grpSpLocks/>
          </p:cNvGrpSpPr>
          <p:nvPr/>
        </p:nvGrpSpPr>
        <p:grpSpPr bwMode="auto">
          <a:xfrm>
            <a:off x="0" y="4"/>
            <a:ext cx="9144000" cy="423863"/>
            <a:chOff x="0" y="0"/>
            <a:chExt cx="9144000" cy="424196"/>
          </a:xfrm>
        </p:grpSpPr>
        <p:sp>
          <p:nvSpPr>
            <p:cNvPr id="5" name="Rectangle 11">
              <a:extLst>
                <a:ext uri="{FF2B5EF4-FFF2-40B4-BE49-F238E27FC236}">
                  <a16:creationId xmlns:a16="http://schemas.microsoft.com/office/drawing/2014/main" id="{ADFC2DAD-B1F8-AF4A-90E3-EDBA331A2167}"/>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857E382C-9394-8243-8008-1C8F46B97B9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D5113902-8633-9540-A3B7-82F7AD969BFB}"/>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ctrTitle"/>
          </p:nvPr>
        </p:nvSpPr>
        <p:spPr>
          <a:xfrm>
            <a:off x="685800" y="2130429"/>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2"/>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8" name="Footer Placeholder 4">
            <a:extLst>
              <a:ext uri="{FF2B5EF4-FFF2-40B4-BE49-F238E27FC236}">
                <a16:creationId xmlns:a16="http://schemas.microsoft.com/office/drawing/2014/main" id="{E7998525-E693-DC4C-9275-0D9D3B6DF389}"/>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E1D1772C-D2E6-1E4F-B902-D6B58F8E2155}"/>
              </a:ext>
            </a:extLst>
          </p:cNvPr>
          <p:cNvSpPr>
            <a:spLocks noGrp="1"/>
          </p:cNvSpPr>
          <p:nvPr>
            <p:ph type="sldNum" sz="quarter" idx="11"/>
          </p:nvPr>
        </p:nvSpPr>
        <p:spPr/>
        <p:txBody>
          <a:bodyPr/>
          <a:lstStyle>
            <a:lvl1pPr>
              <a:defRPr/>
            </a:lvl1pPr>
          </a:lstStyle>
          <a:p>
            <a:pPr>
              <a:defRPr/>
            </a:pPr>
            <a:fld id="{1EF62C71-1C77-4A43-A53A-2010737151EF}" type="slidenum">
              <a:rPr lang="en-US" altLang="x-none" smtClean="0"/>
              <a:pPr>
                <a:defRPr/>
              </a:pPr>
              <a:t>‹#›</a:t>
            </a:fld>
            <a:endParaRPr lang="en-US" altLang="x-none"/>
          </a:p>
        </p:txBody>
      </p:sp>
    </p:spTree>
    <p:extLst>
      <p:ext uri="{BB962C8B-B14F-4D97-AF65-F5344CB8AC3E}">
        <p14:creationId xmlns:p14="http://schemas.microsoft.com/office/powerpoint/2010/main" val="305764055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41CB976E-58F2-3640-A579-29289421D85F}"/>
              </a:ext>
            </a:extLst>
          </p:cNvPr>
          <p:cNvGrpSpPr>
            <a:grpSpLocks/>
          </p:cNvGrpSpPr>
          <p:nvPr/>
        </p:nvGrpSpPr>
        <p:grpSpPr bwMode="auto">
          <a:xfrm>
            <a:off x="0" y="4"/>
            <a:ext cx="9144000" cy="423863"/>
            <a:chOff x="0" y="0"/>
            <a:chExt cx="9144000" cy="424196"/>
          </a:xfrm>
        </p:grpSpPr>
        <p:sp>
          <p:nvSpPr>
            <p:cNvPr id="5" name="Rectangle 11">
              <a:extLst>
                <a:ext uri="{FF2B5EF4-FFF2-40B4-BE49-F238E27FC236}">
                  <a16:creationId xmlns:a16="http://schemas.microsoft.com/office/drawing/2014/main" id="{2956F8D1-45E6-E548-BAED-B7AA28C976C0}"/>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01EF0497-BDED-1C4F-84CD-ECC76682FA15}"/>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C2A5DAE1-2B10-9044-8BE6-A5BF63F00D34}"/>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8E955A8B-17C3-DC47-B730-63D7B1811D13}"/>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D76EF047-B3A6-B54C-BFF2-86026B45BE60}"/>
              </a:ext>
            </a:extLst>
          </p:cNvPr>
          <p:cNvSpPr>
            <a:spLocks noGrp="1"/>
          </p:cNvSpPr>
          <p:nvPr>
            <p:ph type="sldNum" sz="quarter" idx="11"/>
          </p:nvPr>
        </p:nvSpPr>
        <p:spPr/>
        <p:txBody>
          <a:bodyPr/>
          <a:lstStyle>
            <a:lvl1pPr>
              <a:defRPr/>
            </a:lvl1pPr>
          </a:lstStyle>
          <a:p>
            <a:pPr>
              <a:defRPr/>
            </a:pPr>
            <a:fld id="{7EFABFDB-2D12-DC4E-8E0F-166E9AD58262}" type="slidenum">
              <a:rPr lang="en-US" altLang="x-none" smtClean="0"/>
              <a:pPr>
                <a:defRPr/>
              </a:pPr>
              <a:t>‹#›</a:t>
            </a:fld>
            <a:endParaRPr lang="en-US" altLang="x-none"/>
          </a:p>
        </p:txBody>
      </p:sp>
    </p:spTree>
    <p:extLst>
      <p:ext uri="{BB962C8B-B14F-4D97-AF65-F5344CB8AC3E}">
        <p14:creationId xmlns:p14="http://schemas.microsoft.com/office/powerpoint/2010/main" val="92642913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320827A4-018A-FD41-AE2A-EC5C48A6ADE0}"/>
              </a:ext>
            </a:extLst>
          </p:cNvPr>
          <p:cNvGrpSpPr>
            <a:grpSpLocks/>
          </p:cNvGrpSpPr>
          <p:nvPr/>
        </p:nvGrpSpPr>
        <p:grpSpPr bwMode="auto">
          <a:xfrm>
            <a:off x="0" y="4"/>
            <a:ext cx="9144000" cy="423863"/>
            <a:chOff x="0" y="0"/>
            <a:chExt cx="9144000" cy="424196"/>
          </a:xfrm>
        </p:grpSpPr>
        <p:sp>
          <p:nvSpPr>
            <p:cNvPr id="5" name="Rectangle 11">
              <a:extLst>
                <a:ext uri="{FF2B5EF4-FFF2-40B4-BE49-F238E27FC236}">
                  <a16:creationId xmlns:a16="http://schemas.microsoft.com/office/drawing/2014/main" id="{4D50FC09-1CA8-CC41-B7BF-8695920DA1BE}"/>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DBAE0B21-59EC-A04E-B830-BE13AAF8D0DC}"/>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4AAB0157-5634-DE47-9BFE-FEE889B4740C}"/>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722313" y="4406904"/>
            <a:ext cx="77724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2"/>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8" name="Footer Placeholder 4">
            <a:extLst>
              <a:ext uri="{FF2B5EF4-FFF2-40B4-BE49-F238E27FC236}">
                <a16:creationId xmlns:a16="http://schemas.microsoft.com/office/drawing/2014/main" id="{22715380-A8E0-274D-BB2E-955C9F8E8CB6}"/>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D42D9EB7-3BEB-EE40-BAE6-E299AB0BE677}"/>
              </a:ext>
            </a:extLst>
          </p:cNvPr>
          <p:cNvSpPr>
            <a:spLocks noGrp="1"/>
          </p:cNvSpPr>
          <p:nvPr>
            <p:ph type="sldNum" sz="quarter" idx="11"/>
          </p:nvPr>
        </p:nvSpPr>
        <p:spPr/>
        <p:txBody>
          <a:bodyPr/>
          <a:lstStyle>
            <a:lvl1pPr>
              <a:defRPr/>
            </a:lvl1pPr>
          </a:lstStyle>
          <a:p>
            <a:pPr>
              <a:defRPr/>
            </a:pPr>
            <a:fld id="{0C482A68-C57A-2541-B244-252C64DCDF7E}" type="slidenum">
              <a:rPr lang="en-US" altLang="x-none" smtClean="0"/>
              <a:pPr>
                <a:defRPr/>
              </a:pPr>
              <a:t>‹#›</a:t>
            </a:fld>
            <a:endParaRPr lang="en-US" altLang="x-none"/>
          </a:p>
        </p:txBody>
      </p:sp>
    </p:spTree>
    <p:extLst>
      <p:ext uri="{BB962C8B-B14F-4D97-AF65-F5344CB8AC3E}">
        <p14:creationId xmlns:p14="http://schemas.microsoft.com/office/powerpoint/2010/main" val="225323320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BE6FB6C5-EF56-F044-A7EA-BA04ECABD5B1}"/>
              </a:ext>
            </a:extLst>
          </p:cNvPr>
          <p:cNvGrpSpPr>
            <a:grpSpLocks/>
          </p:cNvGrpSpPr>
          <p:nvPr/>
        </p:nvGrpSpPr>
        <p:grpSpPr bwMode="auto">
          <a:xfrm>
            <a:off x="0" y="4"/>
            <a:ext cx="9144000" cy="423863"/>
            <a:chOff x="0" y="0"/>
            <a:chExt cx="9144000" cy="424196"/>
          </a:xfrm>
        </p:grpSpPr>
        <p:sp>
          <p:nvSpPr>
            <p:cNvPr id="6" name="Rectangle 11">
              <a:extLst>
                <a:ext uri="{FF2B5EF4-FFF2-40B4-BE49-F238E27FC236}">
                  <a16:creationId xmlns:a16="http://schemas.microsoft.com/office/drawing/2014/main" id="{ACCA468F-DA37-5349-90E7-C959146CCDD3}"/>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B4F5435F-0A3F-C64B-AC12-0CBD1C3CF54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FE1D6F5A-5BD4-0B46-93B6-F6BD5227AD69}"/>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4"/>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4"/>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5">
            <a:extLst>
              <a:ext uri="{FF2B5EF4-FFF2-40B4-BE49-F238E27FC236}">
                <a16:creationId xmlns:a16="http://schemas.microsoft.com/office/drawing/2014/main" id="{0BFB7D8F-4CAA-364D-AE49-80391680B83E}"/>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C19DD969-BCFD-E540-9B62-F3D013690733}"/>
              </a:ext>
            </a:extLst>
          </p:cNvPr>
          <p:cNvSpPr>
            <a:spLocks noGrp="1"/>
          </p:cNvSpPr>
          <p:nvPr>
            <p:ph type="sldNum" sz="quarter" idx="11"/>
          </p:nvPr>
        </p:nvSpPr>
        <p:spPr/>
        <p:txBody>
          <a:bodyPr/>
          <a:lstStyle>
            <a:lvl1pPr>
              <a:defRPr/>
            </a:lvl1pPr>
          </a:lstStyle>
          <a:p>
            <a:pPr>
              <a:defRPr/>
            </a:pPr>
            <a:fld id="{EDAF9C4E-7587-0445-8422-43C4A60EA772}" type="slidenum">
              <a:rPr lang="en-US" altLang="x-none" smtClean="0"/>
              <a:pPr>
                <a:defRPr/>
              </a:pPr>
              <a:t>‹#›</a:t>
            </a:fld>
            <a:endParaRPr lang="en-US" altLang="x-none"/>
          </a:p>
        </p:txBody>
      </p:sp>
    </p:spTree>
    <p:extLst>
      <p:ext uri="{BB962C8B-B14F-4D97-AF65-F5344CB8AC3E}">
        <p14:creationId xmlns:p14="http://schemas.microsoft.com/office/powerpoint/2010/main" val="231472850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10">
            <a:extLst>
              <a:ext uri="{FF2B5EF4-FFF2-40B4-BE49-F238E27FC236}">
                <a16:creationId xmlns:a16="http://schemas.microsoft.com/office/drawing/2014/main" id="{9DD49607-CA54-0F46-8134-368321A903FA}"/>
              </a:ext>
            </a:extLst>
          </p:cNvPr>
          <p:cNvGrpSpPr>
            <a:grpSpLocks/>
          </p:cNvGrpSpPr>
          <p:nvPr/>
        </p:nvGrpSpPr>
        <p:grpSpPr bwMode="auto">
          <a:xfrm>
            <a:off x="0" y="4"/>
            <a:ext cx="9144000" cy="423863"/>
            <a:chOff x="0" y="0"/>
            <a:chExt cx="9144000" cy="424196"/>
          </a:xfrm>
        </p:grpSpPr>
        <p:sp>
          <p:nvSpPr>
            <p:cNvPr id="8" name="Rectangle 11">
              <a:extLst>
                <a:ext uri="{FF2B5EF4-FFF2-40B4-BE49-F238E27FC236}">
                  <a16:creationId xmlns:a16="http://schemas.microsoft.com/office/drawing/2014/main" id="{CE0D3D95-E342-3D4D-86E2-474AA1381AC3}"/>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9" name="Picture 2">
              <a:extLst>
                <a:ext uri="{FF2B5EF4-FFF2-40B4-BE49-F238E27FC236}">
                  <a16:creationId xmlns:a16="http://schemas.microsoft.com/office/drawing/2014/main" id="{2EEB1BEF-FD69-7F4A-9535-F357314E41E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10" name="TextBox 13">
              <a:extLst>
                <a:ext uri="{FF2B5EF4-FFF2-40B4-BE49-F238E27FC236}">
                  <a16:creationId xmlns:a16="http://schemas.microsoft.com/office/drawing/2014/main" id="{2177C1E2-8260-A84B-A905-1330BC6E1895}"/>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7">
            <a:extLst>
              <a:ext uri="{FF2B5EF4-FFF2-40B4-BE49-F238E27FC236}">
                <a16:creationId xmlns:a16="http://schemas.microsoft.com/office/drawing/2014/main" id="{88A1C5BD-3882-2141-AEB3-4C9BC9D6C881}"/>
              </a:ext>
            </a:extLst>
          </p:cNvPr>
          <p:cNvSpPr>
            <a:spLocks noGrp="1"/>
          </p:cNvSpPr>
          <p:nvPr>
            <p:ph type="ftr" sz="quarter" idx="10"/>
          </p:nvPr>
        </p:nvSpPr>
        <p:spPr/>
        <p:txBody>
          <a:bodyPr/>
          <a:lstStyle>
            <a:lvl1pPr>
              <a:defRPr/>
            </a:lvl1pPr>
          </a:lstStyle>
          <a:p>
            <a:endParaRPr lang="en-US" altLang="en-US"/>
          </a:p>
        </p:txBody>
      </p:sp>
      <p:sp>
        <p:nvSpPr>
          <p:cNvPr id="12" name="Slide Number Placeholder 8">
            <a:extLst>
              <a:ext uri="{FF2B5EF4-FFF2-40B4-BE49-F238E27FC236}">
                <a16:creationId xmlns:a16="http://schemas.microsoft.com/office/drawing/2014/main" id="{F8247C52-E1DE-194E-B105-19B3DD36D15B}"/>
              </a:ext>
            </a:extLst>
          </p:cNvPr>
          <p:cNvSpPr>
            <a:spLocks noGrp="1"/>
          </p:cNvSpPr>
          <p:nvPr>
            <p:ph type="sldNum" sz="quarter" idx="11"/>
          </p:nvPr>
        </p:nvSpPr>
        <p:spPr/>
        <p:txBody>
          <a:bodyPr/>
          <a:lstStyle>
            <a:lvl1pPr>
              <a:defRPr/>
            </a:lvl1pPr>
          </a:lstStyle>
          <a:p>
            <a:pPr>
              <a:defRPr/>
            </a:pPr>
            <a:fld id="{4B2D70DC-AB50-4E4B-A480-F92141D5E21F}" type="slidenum">
              <a:rPr lang="en-US" altLang="x-none" smtClean="0"/>
              <a:pPr>
                <a:defRPr/>
              </a:pPr>
              <a:t>‹#›</a:t>
            </a:fld>
            <a:endParaRPr lang="en-US" altLang="x-none"/>
          </a:p>
        </p:txBody>
      </p:sp>
    </p:spTree>
    <p:extLst>
      <p:ext uri="{BB962C8B-B14F-4D97-AF65-F5344CB8AC3E}">
        <p14:creationId xmlns:p14="http://schemas.microsoft.com/office/powerpoint/2010/main" val="109545601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10">
            <a:extLst>
              <a:ext uri="{FF2B5EF4-FFF2-40B4-BE49-F238E27FC236}">
                <a16:creationId xmlns:a16="http://schemas.microsoft.com/office/drawing/2014/main" id="{D40AADBD-4236-5E43-983F-5E8AEFF75F66}"/>
              </a:ext>
            </a:extLst>
          </p:cNvPr>
          <p:cNvGrpSpPr>
            <a:grpSpLocks/>
          </p:cNvGrpSpPr>
          <p:nvPr/>
        </p:nvGrpSpPr>
        <p:grpSpPr bwMode="auto">
          <a:xfrm>
            <a:off x="0" y="4"/>
            <a:ext cx="9144000" cy="423863"/>
            <a:chOff x="0" y="0"/>
            <a:chExt cx="9144000" cy="424196"/>
          </a:xfrm>
        </p:grpSpPr>
        <p:sp>
          <p:nvSpPr>
            <p:cNvPr id="4" name="Rectangle 11">
              <a:extLst>
                <a:ext uri="{FF2B5EF4-FFF2-40B4-BE49-F238E27FC236}">
                  <a16:creationId xmlns:a16="http://schemas.microsoft.com/office/drawing/2014/main" id="{AAC381CA-3795-5D4B-A3C5-046AC54E2F73}"/>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5" name="Picture 2">
              <a:extLst>
                <a:ext uri="{FF2B5EF4-FFF2-40B4-BE49-F238E27FC236}">
                  <a16:creationId xmlns:a16="http://schemas.microsoft.com/office/drawing/2014/main" id="{6610300B-B6E1-6942-9AAB-BB6AADF48DA4}"/>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6" name="TextBox 13">
              <a:extLst>
                <a:ext uri="{FF2B5EF4-FFF2-40B4-BE49-F238E27FC236}">
                  <a16:creationId xmlns:a16="http://schemas.microsoft.com/office/drawing/2014/main" id="{643CEEDC-C534-9E4C-8B39-26B896E6A7EB}"/>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7" name="Footer Placeholder 3">
            <a:extLst>
              <a:ext uri="{FF2B5EF4-FFF2-40B4-BE49-F238E27FC236}">
                <a16:creationId xmlns:a16="http://schemas.microsoft.com/office/drawing/2014/main" id="{54981EBB-6275-EC49-BA19-C7375CA03850}"/>
              </a:ext>
            </a:extLst>
          </p:cNvPr>
          <p:cNvSpPr>
            <a:spLocks noGrp="1"/>
          </p:cNvSpPr>
          <p:nvPr>
            <p:ph type="ftr" sz="quarter" idx="10"/>
          </p:nvPr>
        </p:nvSpPr>
        <p:spPr/>
        <p:txBody>
          <a:bodyPr/>
          <a:lstStyle>
            <a:lvl1pPr>
              <a:defRPr/>
            </a:lvl1pPr>
          </a:lstStyle>
          <a:p>
            <a:endParaRPr lang="en-US" altLang="en-US"/>
          </a:p>
        </p:txBody>
      </p:sp>
      <p:sp>
        <p:nvSpPr>
          <p:cNvPr id="8" name="Slide Number Placeholder 4">
            <a:extLst>
              <a:ext uri="{FF2B5EF4-FFF2-40B4-BE49-F238E27FC236}">
                <a16:creationId xmlns:a16="http://schemas.microsoft.com/office/drawing/2014/main" id="{CF2795FB-C640-8B46-8A1B-BF4890DE05AC}"/>
              </a:ext>
            </a:extLst>
          </p:cNvPr>
          <p:cNvSpPr>
            <a:spLocks noGrp="1"/>
          </p:cNvSpPr>
          <p:nvPr>
            <p:ph type="sldNum" sz="quarter" idx="11"/>
          </p:nvPr>
        </p:nvSpPr>
        <p:spPr/>
        <p:txBody>
          <a:bodyPr/>
          <a:lstStyle>
            <a:lvl1pPr>
              <a:defRPr/>
            </a:lvl1pPr>
          </a:lstStyle>
          <a:p>
            <a:pPr>
              <a:defRPr/>
            </a:pPr>
            <a:fld id="{8A613A82-FF2B-F546-A9FF-186983F5D301}" type="slidenum">
              <a:rPr lang="en-US" altLang="x-none" smtClean="0"/>
              <a:pPr>
                <a:defRPr/>
              </a:pPr>
              <a:t>‹#›</a:t>
            </a:fld>
            <a:endParaRPr lang="en-US" altLang="x-none"/>
          </a:p>
        </p:txBody>
      </p:sp>
    </p:spTree>
    <p:extLst>
      <p:ext uri="{BB962C8B-B14F-4D97-AF65-F5344CB8AC3E}">
        <p14:creationId xmlns:p14="http://schemas.microsoft.com/office/powerpoint/2010/main" val="360800287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10">
            <a:extLst>
              <a:ext uri="{FF2B5EF4-FFF2-40B4-BE49-F238E27FC236}">
                <a16:creationId xmlns:a16="http://schemas.microsoft.com/office/drawing/2014/main" id="{26CDF622-D197-C04C-93A2-165A29D6938B}"/>
              </a:ext>
            </a:extLst>
          </p:cNvPr>
          <p:cNvGrpSpPr>
            <a:grpSpLocks/>
          </p:cNvGrpSpPr>
          <p:nvPr/>
        </p:nvGrpSpPr>
        <p:grpSpPr bwMode="auto">
          <a:xfrm>
            <a:off x="0" y="4"/>
            <a:ext cx="9144000" cy="423863"/>
            <a:chOff x="0" y="0"/>
            <a:chExt cx="9144000" cy="424196"/>
          </a:xfrm>
        </p:grpSpPr>
        <p:sp>
          <p:nvSpPr>
            <p:cNvPr id="3" name="Rectangle 11">
              <a:extLst>
                <a:ext uri="{FF2B5EF4-FFF2-40B4-BE49-F238E27FC236}">
                  <a16:creationId xmlns:a16="http://schemas.microsoft.com/office/drawing/2014/main" id="{032C957D-88D7-E644-AECB-7EEDD7CA92AA}"/>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4" name="Picture 2">
              <a:extLst>
                <a:ext uri="{FF2B5EF4-FFF2-40B4-BE49-F238E27FC236}">
                  <a16:creationId xmlns:a16="http://schemas.microsoft.com/office/drawing/2014/main" id="{595CA78C-1A75-0544-8AFE-EB2EC562CD07}"/>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5" name="TextBox 13">
              <a:extLst>
                <a:ext uri="{FF2B5EF4-FFF2-40B4-BE49-F238E27FC236}">
                  <a16:creationId xmlns:a16="http://schemas.microsoft.com/office/drawing/2014/main" id="{D8EF40CC-6B41-BB43-B874-3511B64C37F0}"/>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6" name="Footer Placeholder 2">
            <a:extLst>
              <a:ext uri="{FF2B5EF4-FFF2-40B4-BE49-F238E27FC236}">
                <a16:creationId xmlns:a16="http://schemas.microsoft.com/office/drawing/2014/main" id="{ACC770C2-F9EA-DA46-937F-1DAD7A227B42}"/>
              </a:ext>
            </a:extLst>
          </p:cNvPr>
          <p:cNvSpPr>
            <a:spLocks noGrp="1"/>
          </p:cNvSpPr>
          <p:nvPr>
            <p:ph type="ftr" sz="quarter" idx="10"/>
          </p:nvPr>
        </p:nvSpPr>
        <p:spPr/>
        <p:txBody>
          <a:bodyPr/>
          <a:lstStyle>
            <a:lvl1pPr>
              <a:defRPr/>
            </a:lvl1pPr>
          </a:lstStyle>
          <a:p>
            <a:endParaRPr lang="en-US" altLang="en-US"/>
          </a:p>
        </p:txBody>
      </p:sp>
      <p:sp>
        <p:nvSpPr>
          <p:cNvPr id="7" name="Slide Number Placeholder 3">
            <a:extLst>
              <a:ext uri="{FF2B5EF4-FFF2-40B4-BE49-F238E27FC236}">
                <a16:creationId xmlns:a16="http://schemas.microsoft.com/office/drawing/2014/main" id="{37667143-BBB8-B14D-B843-E03A8CC36EEA}"/>
              </a:ext>
            </a:extLst>
          </p:cNvPr>
          <p:cNvSpPr>
            <a:spLocks noGrp="1"/>
          </p:cNvSpPr>
          <p:nvPr>
            <p:ph type="sldNum" sz="quarter" idx="11"/>
          </p:nvPr>
        </p:nvSpPr>
        <p:spPr/>
        <p:txBody>
          <a:bodyPr/>
          <a:lstStyle>
            <a:lvl1pPr>
              <a:defRPr/>
            </a:lvl1pPr>
          </a:lstStyle>
          <a:p>
            <a:pPr>
              <a:defRPr/>
            </a:pPr>
            <a:fld id="{55291EB0-A596-EF48-8483-90433F7B9632}" type="slidenum">
              <a:rPr lang="en-US" altLang="x-none" smtClean="0"/>
              <a:pPr>
                <a:defRPr/>
              </a:pPr>
              <a:t>‹#›</a:t>
            </a:fld>
            <a:endParaRPr lang="en-US" altLang="x-none"/>
          </a:p>
        </p:txBody>
      </p:sp>
    </p:spTree>
    <p:extLst>
      <p:ext uri="{BB962C8B-B14F-4D97-AF65-F5344CB8AC3E}">
        <p14:creationId xmlns:p14="http://schemas.microsoft.com/office/powerpoint/2010/main" val="152680040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963A60FA-F70C-D645-B853-923FAFD7975D}"/>
              </a:ext>
            </a:extLst>
          </p:cNvPr>
          <p:cNvGrpSpPr>
            <a:grpSpLocks/>
          </p:cNvGrpSpPr>
          <p:nvPr/>
        </p:nvGrpSpPr>
        <p:grpSpPr bwMode="auto">
          <a:xfrm>
            <a:off x="0" y="4"/>
            <a:ext cx="9144000" cy="423863"/>
            <a:chOff x="0" y="0"/>
            <a:chExt cx="9144000" cy="424196"/>
          </a:xfrm>
        </p:grpSpPr>
        <p:sp>
          <p:nvSpPr>
            <p:cNvPr id="6" name="Rectangle 11">
              <a:extLst>
                <a:ext uri="{FF2B5EF4-FFF2-40B4-BE49-F238E27FC236}">
                  <a16:creationId xmlns:a16="http://schemas.microsoft.com/office/drawing/2014/main" id="{41BFA708-06D7-D54F-A8A0-DD796300C6C9}"/>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C9B5DD50-4BAE-1441-BAF2-9371821D1D5A}"/>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55A32815-2213-F542-9311-17B15A54F8D0}"/>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457202" y="273050"/>
            <a:ext cx="3008313"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73053"/>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9" name="Footer Placeholder 5">
            <a:extLst>
              <a:ext uri="{FF2B5EF4-FFF2-40B4-BE49-F238E27FC236}">
                <a16:creationId xmlns:a16="http://schemas.microsoft.com/office/drawing/2014/main" id="{DAE9608E-5112-B548-B635-E69B9A9F4873}"/>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F300B5E8-C187-4A48-8AC4-B2830A33FBDE}"/>
              </a:ext>
            </a:extLst>
          </p:cNvPr>
          <p:cNvSpPr>
            <a:spLocks noGrp="1"/>
          </p:cNvSpPr>
          <p:nvPr>
            <p:ph type="sldNum" sz="quarter" idx="11"/>
          </p:nvPr>
        </p:nvSpPr>
        <p:spPr/>
        <p:txBody>
          <a:bodyPr/>
          <a:lstStyle>
            <a:lvl1pPr>
              <a:defRPr/>
            </a:lvl1pPr>
          </a:lstStyle>
          <a:p>
            <a:pPr>
              <a:defRPr/>
            </a:pPr>
            <a:fld id="{E2F32C5A-5DC8-FF47-BE9F-B60569C67296}" type="slidenum">
              <a:rPr lang="en-US" altLang="x-none" smtClean="0"/>
              <a:pPr>
                <a:defRPr/>
              </a:pPr>
              <a:t>‹#›</a:t>
            </a:fld>
            <a:endParaRPr lang="en-US" altLang="x-none"/>
          </a:p>
        </p:txBody>
      </p:sp>
    </p:spTree>
    <p:extLst>
      <p:ext uri="{BB962C8B-B14F-4D97-AF65-F5344CB8AC3E}">
        <p14:creationId xmlns:p14="http://schemas.microsoft.com/office/powerpoint/2010/main" val="304993624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7AB99591-7DD6-534F-96AC-20B6C5414312}"/>
              </a:ext>
            </a:extLst>
          </p:cNvPr>
          <p:cNvGrpSpPr>
            <a:grpSpLocks/>
          </p:cNvGrpSpPr>
          <p:nvPr/>
        </p:nvGrpSpPr>
        <p:grpSpPr bwMode="auto">
          <a:xfrm>
            <a:off x="0" y="4"/>
            <a:ext cx="9144000" cy="423863"/>
            <a:chOff x="0" y="0"/>
            <a:chExt cx="9144000" cy="424196"/>
          </a:xfrm>
        </p:grpSpPr>
        <p:sp>
          <p:nvSpPr>
            <p:cNvPr id="6" name="Rectangle 11">
              <a:extLst>
                <a:ext uri="{FF2B5EF4-FFF2-40B4-BE49-F238E27FC236}">
                  <a16:creationId xmlns:a16="http://schemas.microsoft.com/office/drawing/2014/main" id="{E75B6033-A3AF-3044-880F-BD70CC93A4D6}"/>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FADB6D83-6546-3B4B-AD42-260243012AAF}"/>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37D466F1-D592-BA4C-8C63-6BF3832A6E64}"/>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9" name="Footer Placeholder 5">
            <a:extLst>
              <a:ext uri="{FF2B5EF4-FFF2-40B4-BE49-F238E27FC236}">
                <a16:creationId xmlns:a16="http://schemas.microsoft.com/office/drawing/2014/main" id="{4F15B31E-A958-8A44-AC16-55D4C2878009}"/>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33B8B0FF-7D2B-994A-92DD-EEF0F8B53E1D}"/>
              </a:ext>
            </a:extLst>
          </p:cNvPr>
          <p:cNvSpPr>
            <a:spLocks noGrp="1"/>
          </p:cNvSpPr>
          <p:nvPr>
            <p:ph type="sldNum" sz="quarter" idx="11"/>
          </p:nvPr>
        </p:nvSpPr>
        <p:spPr/>
        <p:txBody>
          <a:bodyPr/>
          <a:lstStyle>
            <a:lvl1pPr>
              <a:defRPr/>
            </a:lvl1pPr>
          </a:lstStyle>
          <a:p>
            <a:pPr>
              <a:defRPr/>
            </a:pPr>
            <a:fld id="{1B863933-1540-D14B-BBB3-88B1F1940880}" type="slidenum">
              <a:rPr lang="en-US" altLang="x-none" smtClean="0"/>
              <a:pPr>
                <a:defRPr/>
              </a:pPr>
              <a:t>‹#›</a:t>
            </a:fld>
            <a:endParaRPr lang="en-US" altLang="x-none"/>
          </a:p>
        </p:txBody>
      </p:sp>
    </p:spTree>
    <p:extLst>
      <p:ext uri="{BB962C8B-B14F-4D97-AF65-F5344CB8AC3E}">
        <p14:creationId xmlns:p14="http://schemas.microsoft.com/office/powerpoint/2010/main" val="274005761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1EFA7F35-050B-1043-B338-F21725BADC02}"/>
              </a:ext>
            </a:extLst>
          </p:cNvPr>
          <p:cNvGrpSpPr>
            <a:grpSpLocks/>
          </p:cNvGrpSpPr>
          <p:nvPr/>
        </p:nvGrpSpPr>
        <p:grpSpPr bwMode="auto">
          <a:xfrm>
            <a:off x="0" y="4"/>
            <a:ext cx="9144000" cy="423863"/>
            <a:chOff x="0" y="0"/>
            <a:chExt cx="9144000" cy="424196"/>
          </a:xfrm>
        </p:grpSpPr>
        <p:sp>
          <p:nvSpPr>
            <p:cNvPr id="5" name="Rectangle 11">
              <a:extLst>
                <a:ext uri="{FF2B5EF4-FFF2-40B4-BE49-F238E27FC236}">
                  <a16:creationId xmlns:a16="http://schemas.microsoft.com/office/drawing/2014/main" id="{BFF81BD6-A8B1-734F-B50D-BB58FFC0C344}"/>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BDAC8FA0-78FD-784E-B193-CE360B62B0BD}"/>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A99ECDC8-CE11-BE4A-97AB-36C6BB9F1F25}"/>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482608D9-5E7D-A24C-AF27-7E31999DED9D}"/>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1476D885-27EF-2B41-943B-EBFE00C7560A}"/>
              </a:ext>
            </a:extLst>
          </p:cNvPr>
          <p:cNvSpPr>
            <a:spLocks noGrp="1"/>
          </p:cNvSpPr>
          <p:nvPr>
            <p:ph type="sldNum" sz="quarter" idx="11"/>
          </p:nvPr>
        </p:nvSpPr>
        <p:spPr/>
        <p:txBody>
          <a:bodyPr/>
          <a:lstStyle>
            <a:lvl1pPr>
              <a:defRPr/>
            </a:lvl1pPr>
          </a:lstStyle>
          <a:p>
            <a:pPr>
              <a:defRPr/>
            </a:pPr>
            <a:fld id="{CB42BECA-69E9-BC42-8033-8B992939B0C8}" type="slidenum">
              <a:rPr lang="en-US" altLang="x-none" smtClean="0"/>
              <a:pPr>
                <a:defRPr/>
              </a:pPr>
              <a:t>‹#›</a:t>
            </a:fld>
            <a:endParaRPr lang="en-US" altLang="x-none"/>
          </a:p>
        </p:txBody>
      </p:sp>
    </p:spTree>
    <p:extLst>
      <p:ext uri="{BB962C8B-B14F-4D97-AF65-F5344CB8AC3E}">
        <p14:creationId xmlns:p14="http://schemas.microsoft.com/office/powerpoint/2010/main" val="2685741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10">
            <a:extLst>
              <a:ext uri="{FF2B5EF4-FFF2-40B4-BE49-F238E27FC236}">
                <a16:creationId xmlns:a16="http://schemas.microsoft.com/office/drawing/2014/main" id="{26CDF622-D197-C04C-93A2-165A29D6938B}"/>
              </a:ext>
            </a:extLst>
          </p:cNvPr>
          <p:cNvGrpSpPr>
            <a:grpSpLocks/>
          </p:cNvGrpSpPr>
          <p:nvPr/>
        </p:nvGrpSpPr>
        <p:grpSpPr bwMode="auto">
          <a:xfrm>
            <a:off x="0" y="1"/>
            <a:ext cx="9144000" cy="423863"/>
            <a:chOff x="0" y="0"/>
            <a:chExt cx="9144000" cy="424196"/>
          </a:xfrm>
        </p:grpSpPr>
        <p:sp>
          <p:nvSpPr>
            <p:cNvPr id="3" name="Rectangle 11">
              <a:extLst>
                <a:ext uri="{FF2B5EF4-FFF2-40B4-BE49-F238E27FC236}">
                  <a16:creationId xmlns:a16="http://schemas.microsoft.com/office/drawing/2014/main" id="{032C957D-88D7-E644-AECB-7EEDD7CA92AA}"/>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4" name="Picture 2">
              <a:extLst>
                <a:ext uri="{FF2B5EF4-FFF2-40B4-BE49-F238E27FC236}">
                  <a16:creationId xmlns:a16="http://schemas.microsoft.com/office/drawing/2014/main" id="{595CA78C-1A75-0544-8AFE-EB2EC562CD07}"/>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5" name="TextBox 13">
              <a:extLst>
                <a:ext uri="{FF2B5EF4-FFF2-40B4-BE49-F238E27FC236}">
                  <a16:creationId xmlns:a16="http://schemas.microsoft.com/office/drawing/2014/main" id="{D8EF40CC-6B41-BB43-B874-3511B64C37F0}"/>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6" name="Footer Placeholder 2">
            <a:extLst>
              <a:ext uri="{FF2B5EF4-FFF2-40B4-BE49-F238E27FC236}">
                <a16:creationId xmlns:a16="http://schemas.microsoft.com/office/drawing/2014/main" id="{ACC770C2-F9EA-DA46-937F-1DAD7A227B42}"/>
              </a:ext>
            </a:extLst>
          </p:cNvPr>
          <p:cNvSpPr>
            <a:spLocks noGrp="1"/>
          </p:cNvSpPr>
          <p:nvPr>
            <p:ph type="ftr" sz="quarter" idx="10"/>
          </p:nvPr>
        </p:nvSpPr>
        <p:spPr/>
        <p:txBody>
          <a:bodyPr/>
          <a:lstStyle>
            <a:lvl1pPr>
              <a:defRPr/>
            </a:lvl1pPr>
          </a:lstStyle>
          <a:p>
            <a:endParaRPr lang="en-US" altLang="en-US"/>
          </a:p>
        </p:txBody>
      </p:sp>
      <p:sp>
        <p:nvSpPr>
          <p:cNvPr id="7" name="Slide Number Placeholder 3">
            <a:extLst>
              <a:ext uri="{FF2B5EF4-FFF2-40B4-BE49-F238E27FC236}">
                <a16:creationId xmlns:a16="http://schemas.microsoft.com/office/drawing/2014/main" id="{37667143-BBB8-B14D-B843-E03A8CC36EEA}"/>
              </a:ext>
            </a:extLst>
          </p:cNvPr>
          <p:cNvSpPr>
            <a:spLocks noGrp="1"/>
          </p:cNvSpPr>
          <p:nvPr>
            <p:ph type="sldNum" sz="quarter" idx="11"/>
          </p:nvPr>
        </p:nvSpPr>
        <p:spPr/>
        <p:txBody>
          <a:bodyPr/>
          <a:lstStyle>
            <a:lvl1pPr>
              <a:defRPr/>
            </a:lvl1pPr>
          </a:lstStyle>
          <a:p>
            <a:pPr>
              <a:defRPr/>
            </a:pPr>
            <a:fld id="{53CB9805-D242-BE4E-9CC2-0B5536B31644}" type="slidenum">
              <a:rPr lang="en-US" altLang="x-none"/>
              <a:pPr>
                <a:defRPr/>
              </a:pPr>
              <a:t>‹#›</a:t>
            </a:fld>
            <a:endParaRPr lang="en-US" altLang="x-none"/>
          </a:p>
        </p:txBody>
      </p:sp>
    </p:spTree>
    <p:extLst>
      <p:ext uri="{BB962C8B-B14F-4D97-AF65-F5344CB8AC3E}">
        <p14:creationId xmlns:p14="http://schemas.microsoft.com/office/powerpoint/2010/main" val="143902010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50BAD177-C92E-6A4E-88E2-66E575F65373}"/>
              </a:ext>
            </a:extLst>
          </p:cNvPr>
          <p:cNvGrpSpPr>
            <a:grpSpLocks/>
          </p:cNvGrpSpPr>
          <p:nvPr/>
        </p:nvGrpSpPr>
        <p:grpSpPr bwMode="auto">
          <a:xfrm>
            <a:off x="0" y="4"/>
            <a:ext cx="9144000" cy="423863"/>
            <a:chOff x="0" y="0"/>
            <a:chExt cx="9144000" cy="424196"/>
          </a:xfrm>
        </p:grpSpPr>
        <p:sp>
          <p:nvSpPr>
            <p:cNvPr id="5" name="Rectangle 11">
              <a:extLst>
                <a:ext uri="{FF2B5EF4-FFF2-40B4-BE49-F238E27FC236}">
                  <a16:creationId xmlns:a16="http://schemas.microsoft.com/office/drawing/2014/main" id="{56C9D189-E93E-FC41-84A0-D9389049C0E8}"/>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E75589CB-D6DD-7B4E-B2D5-9F1F476AEBDB}"/>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ED94FC3A-9070-774F-9FC7-85C971548D02}"/>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Vertical Title 1"/>
          <p:cNvSpPr>
            <a:spLocks noGrp="1"/>
          </p:cNvSpPr>
          <p:nvPr>
            <p:ph type="title" orient="vert"/>
          </p:nvPr>
        </p:nvSpPr>
        <p:spPr>
          <a:xfrm>
            <a:off x="6629400" y="274642"/>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966EED8D-6E93-7C49-85D6-E6AD96222274}"/>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7051C007-A08C-4940-A1ED-02CF9E17C502}"/>
              </a:ext>
            </a:extLst>
          </p:cNvPr>
          <p:cNvSpPr>
            <a:spLocks noGrp="1"/>
          </p:cNvSpPr>
          <p:nvPr>
            <p:ph type="sldNum" sz="quarter" idx="11"/>
          </p:nvPr>
        </p:nvSpPr>
        <p:spPr/>
        <p:txBody>
          <a:bodyPr/>
          <a:lstStyle>
            <a:lvl1pPr>
              <a:defRPr/>
            </a:lvl1pPr>
          </a:lstStyle>
          <a:p>
            <a:pPr>
              <a:defRPr/>
            </a:pPr>
            <a:fld id="{3D0607AC-00B4-9145-82AE-E0A4C6893228}" type="slidenum">
              <a:rPr lang="en-US" altLang="x-none" smtClean="0"/>
              <a:pPr>
                <a:defRPr/>
              </a:pPr>
              <a:t>‹#›</a:t>
            </a:fld>
            <a:endParaRPr lang="en-US" altLang="x-none"/>
          </a:p>
        </p:txBody>
      </p:sp>
    </p:spTree>
    <p:extLst>
      <p:ext uri="{BB962C8B-B14F-4D97-AF65-F5344CB8AC3E}">
        <p14:creationId xmlns:p14="http://schemas.microsoft.com/office/powerpoint/2010/main" val="62123024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quarter" idx="1"/>
          </p:nvPr>
        </p:nvSpPr>
        <p:spPr>
          <a:xfrm>
            <a:off x="609600" y="1600200"/>
            <a:ext cx="4038600" cy="21859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09600" y="3938592"/>
            <a:ext cx="4038600" cy="21875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half" idx="3"/>
          </p:nvPr>
        </p:nvSpPr>
        <p:spPr>
          <a:xfrm>
            <a:off x="4800600" y="1600204"/>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a:extLst>
              <a:ext uri="{FF2B5EF4-FFF2-40B4-BE49-F238E27FC236}">
                <a16:creationId xmlns:a16="http://schemas.microsoft.com/office/drawing/2014/main" id="{443FF3E9-167D-3E4E-999C-8BF4FA82851A}"/>
              </a:ext>
            </a:extLst>
          </p:cNvPr>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chemeClr val="tx2"/>
                </a:solidFill>
              </a:defRPr>
            </a:lvl1pPr>
          </a:lstStyle>
          <a:p>
            <a:endParaRPr lang="en-US" altLang="en-US"/>
          </a:p>
        </p:txBody>
      </p:sp>
      <p:sp>
        <p:nvSpPr>
          <p:cNvPr id="7" name="Footer Placeholder 6">
            <a:extLst>
              <a:ext uri="{FF2B5EF4-FFF2-40B4-BE49-F238E27FC236}">
                <a16:creationId xmlns:a16="http://schemas.microsoft.com/office/drawing/2014/main" id="{E31247CD-1682-184E-A346-79036DFBF8D4}"/>
              </a:ext>
            </a:extLst>
          </p:cNvPr>
          <p:cNvSpPr>
            <a:spLocks noGrp="1"/>
          </p:cNvSpPr>
          <p:nvPr>
            <p:ph type="ftr" sz="quarter" idx="11"/>
          </p:nvPr>
        </p:nvSpPr>
        <p:spPr>
          <a:xfrm>
            <a:off x="3124200" y="6245225"/>
            <a:ext cx="2895600" cy="476250"/>
          </a:xfrm>
        </p:spPr>
        <p:txBody>
          <a:bodyPr/>
          <a:lstStyle>
            <a:lvl1pPr>
              <a:defRPr/>
            </a:lvl1pPr>
          </a:lstStyle>
          <a:p>
            <a:endParaRPr lang="en-US" altLang="en-US"/>
          </a:p>
        </p:txBody>
      </p:sp>
    </p:spTree>
    <p:extLst>
      <p:ext uri="{BB962C8B-B14F-4D97-AF65-F5344CB8AC3E}">
        <p14:creationId xmlns:p14="http://schemas.microsoft.com/office/powerpoint/2010/main" val="350671123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5095EB4F-8D06-FD43-839C-6F37732F38C8}"/>
              </a:ext>
            </a:extLst>
          </p:cNvPr>
          <p:cNvGrpSpPr>
            <a:grpSpLocks/>
          </p:cNvGrpSpPr>
          <p:nvPr/>
        </p:nvGrpSpPr>
        <p:grpSpPr bwMode="auto">
          <a:xfrm>
            <a:off x="0" y="4"/>
            <a:ext cx="9144000" cy="423863"/>
            <a:chOff x="0" y="0"/>
            <a:chExt cx="9144000" cy="424196"/>
          </a:xfrm>
        </p:grpSpPr>
        <p:sp>
          <p:nvSpPr>
            <p:cNvPr id="5" name="Rectangle 11">
              <a:extLst>
                <a:ext uri="{FF2B5EF4-FFF2-40B4-BE49-F238E27FC236}">
                  <a16:creationId xmlns:a16="http://schemas.microsoft.com/office/drawing/2014/main" id="{3708B90B-BD30-1F48-A5EB-C5F56AEFE9D7}"/>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2A950622-7528-BF47-A18F-5B1192505219}"/>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3F9E1C29-BA15-4243-AFBE-BCD451CB0610}"/>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ctrTitle"/>
          </p:nvPr>
        </p:nvSpPr>
        <p:spPr>
          <a:xfrm>
            <a:off x="685800" y="2130429"/>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2"/>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8" name="Footer Placeholder 4">
            <a:extLst>
              <a:ext uri="{FF2B5EF4-FFF2-40B4-BE49-F238E27FC236}">
                <a16:creationId xmlns:a16="http://schemas.microsoft.com/office/drawing/2014/main" id="{8B4C8BCC-3B9E-DB4A-A815-8289603281E9}"/>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F1D70A4C-7B96-CD47-B7FB-301AEDDDA9B1}"/>
              </a:ext>
            </a:extLst>
          </p:cNvPr>
          <p:cNvSpPr>
            <a:spLocks noGrp="1"/>
          </p:cNvSpPr>
          <p:nvPr>
            <p:ph type="sldNum" sz="quarter" idx="11"/>
          </p:nvPr>
        </p:nvSpPr>
        <p:spPr/>
        <p:txBody>
          <a:bodyPr/>
          <a:lstStyle>
            <a:lvl1pPr>
              <a:defRPr/>
            </a:lvl1pPr>
          </a:lstStyle>
          <a:p>
            <a:pPr>
              <a:defRPr/>
            </a:pPr>
            <a:fld id="{85FAED64-390A-6049-B9E5-096C11AEE200}" type="slidenum">
              <a:rPr lang="en-US" altLang="x-none"/>
              <a:pPr>
                <a:defRPr/>
              </a:pPr>
              <a:t>‹#›</a:t>
            </a:fld>
            <a:endParaRPr lang="en-US" altLang="x-none"/>
          </a:p>
        </p:txBody>
      </p:sp>
    </p:spTree>
    <p:extLst>
      <p:ext uri="{BB962C8B-B14F-4D97-AF65-F5344CB8AC3E}">
        <p14:creationId xmlns:p14="http://schemas.microsoft.com/office/powerpoint/2010/main" val="303558994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C52FB9B9-539D-A540-BDAC-6B857A277D1D}"/>
              </a:ext>
            </a:extLst>
          </p:cNvPr>
          <p:cNvGrpSpPr>
            <a:grpSpLocks/>
          </p:cNvGrpSpPr>
          <p:nvPr/>
        </p:nvGrpSpPr>
        <p:grpSpPr bwMode="auto">
          <a:xfrm>
            <a:off x="0" y="4"/>
            <a:ext cx="9144000" cy="423863"/>
            <a:chOff x="0" y="0"/>
            <a:chExt cx="9144000" cy="424196"/>
          </a:xfrm>
        </p:grpSpPr>
        <p:sp>
          <p:nvSpPr>
            <p:cNvPr id="5" name="Rectangle 11">
              <a:extLst>
                <a:ext uri="{FF2B5EF4-FFF2-40B4-BE49-F238E27FC236}">
                  <a16:creationId xmlns:a16="http://schemas.microsoft.com/office/drawing/2014/main" id="{16FBD2B3-BEE1-384C-A9BF-9C30F259FA73}"/>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42202B5F-5226-2C48-AFF8-39B6089D1AA0}"/>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22CF2B32-1023-EB44-A0C9-654C3F95CFF8}"/>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53147BBB-913A-5F4C-B3EF-A0091AB90C31}"/>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76142AB5-8500-8940-8C34-670FA585A8BE}"/>
              </a:ext>
            </a:extLst>
          </p:cNvPr>
          <p:cNvSpPr>
            <a:spLocks noGrp="1"/>
          </p:cNvSpPr>
          <p:nvPr>
            <p:ph type="sldNum" sz="quarter" idx="11"/>
          </p:nvPr>
        </p:nvSpPr>
        <p:spPr/>
        <p:txBody>
          <a:bodyPr/>
          <a:lstStyle>
            <a:lvl1pPr>
              <a:defRPr/>
            </a:lvl1pPr>
          </a:lstStyle>
          <a:p>
            <a:pPr>
              <a:defRPr/>
            </a:pPr>
            <a:fld id="{61D3BC21-0E0C-C141-90F1-BDDBFB2C0491}" type="slidenum">
              <a:rPr lang="en-US" altLang="x-none"/>
              <a:pPr>
                <a:defRPr/>
              </a:pPr>
              <a:t>‹#›</a:t>
            </a:fld>
            <a:endParaRPr lang="en-US" altLang="x-none"/>
          </a:p>
        </p:txBody>
      </p:sp>
    </p:spTree>
    <p:extLst>
      <p:ext uri="{BB962C8B-B14F-4D97-AF65-F5344CB8AC3E}">
        <p14:creationId xmlns:p14="http://schemas.microsoft.com/office/powerpoint/2010/main" val="106858895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071A6ED4-ED8D-4642-AD21-E644810BA199}"/>
              </a:ext>
            </a:extLst>
          </p:cNvPr>
          <p:cNvGrpSpPr>
            <a:grpSpLocks/>
          </p:cNvGrpSpPr>
          <p:nvPr/>
        </p:nvGrpSpPr>
        <p:grpSpPr bwMode="auto">
          <a:xfrm>
            <a:off x="0" y="4"/>
            <a:ext cx="9144000" cy="423863"/>
            <a:chOff x="0" y="0"/>
            <a:chExt cx="9144000" cy="424196"/>
          </a:xfrm>
        </p:grpSpPr>
        <p:sp>
          <p:nvSpPr>
            <p:cNvPr id="5" name="Rectangle 11">
              <a:extLst>
                <a:ext uri="{FF2B5EF4-FFF2-40B4-BE49-F238E27FC236}">
                  <a16:creationId xmlns:a16="http://schemas.microsoft.com/office/drawing/2014/main" id="{CE92D68C-A5BC-8445-9870-2DD37261A46A}"/>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491CBAD3-B092-C048-A765-71394DB6445C}"/>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62F8F9DC-068F-1F4E-8EA5-82A647BA38F7}"/>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722313" y="4406904"/>
            <a:ext cx="77724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2"/>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8" name="Footer Placeholder 4">
            <a:extLst>
              <a:ext uri="{FF2B5EF4-FFF2-40B4-BE49-F238E27FC236}">
                <a16:creationId xmlns:a16="http://schemas.microsoft.com/office/drawing/2014/main" id="{C3AD3697-9DCE-1649-8BEC-33C314455326}"/>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2A79B1F0-5F7D-964E-8B56-8D7C8586450D}"/>
              </a:ext>
            </a:extLst>
          </p:cNvPr>
          <p:cNvSpPr>
            <a:spLocks noGrp="1"/>
          </p:cNvSpPr>
          <p:nvPr>
            <p:ph type="sldNum" sz="quarter" idx="11"/>
          </p:nvPr>
        </p:nvSpPr>
        <p:spPr/>
        <p:txBody>
          <a:bodyPr/>
          <a:lstStyle>
            <a:lvl1pPr>
              <a:defRPr/>
            </a:lvl1pPr>
          </a:lstStyle>
          <a:p>
            <a:pPr>
              <a:defRPr/>
            </a:pPr>
            <a:fld id="{08D6BF77-F679-BA47-84BD-03E50572BE1F}" type="slidenum">
              <a:rPr lang="en-US" altLang="x-none"/>
              <a:pPr>
                <a:defRPr/>
              </a:pPr>
              <a:t>‹#›</a:t>
            </a:fld>
            <a:endParaRPr lang="en-US" altLang="x-none"/>
          </a:p>
        </p:txBody>
      </p:sp>
    </p:spTree>
    <p:extLst>
      <p:ext uri="{BB962C8B-B14F-4D97-AF65-F5344CB8AC3E}">
        <p14:creationId xmlns:p14="http://schemas.microsoft.com/office/powerpoint/2010/main" val="170508043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6A1CF49D-4338-3B4D-AA74-3EE01CF3FEF2}"/>
              </a:ext>
            </a:extLst>
          </p:cNvPr>
          <p:cNvGrpSpPr>
            <a:grpSpLocks/>
          </p:cNvGrpSpPr>
          <p:nvPr/>
        </p:nvGrpSpPr>
        <p:grpSpPr bwMode="auto">
          <a:xfrm>
            <a:off x="0" y="4"/>
            <a:ext cx="9144000" cy="423863"/>
            <a:chOff x="0" y="0"/>
            <a:chExt cx="9144000" cy="424196"/>
          </a:xfrm>
        </p:grpSpPr>
        <p:sp>
          <p:nvSpPr>
            <p:cNvPr id="6" name="Rectangle 11">
              <a:extLst>
                <a:ext uri="{FF2B5EF4-FFF2-40B4-BE49-F238E27FC236}">
                  <a16:creationId xmlns:a16="http://schemas.microsoft.com/office/drawing/2014/main" id="{760588B8-B296-654A-ABAA-FBB0C201E382}"/>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392C32CD-AB76-7E44-B026-6CC253414AAF}"/>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DE2B5511-9D10-BC49-A8A2-4F60D4A80ACD}"/>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4"/>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4"/>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5">
            <a:extLst>
              <a:ext uri="{FF2B5EF4-FFF2-40B4-BE49-F238E27FC236}">
                <a16:creationId xmlns:a16="http://schemas.microsoft.com/office/drawing/2014/main" id="{79091C65-DB2A-0349-BC9B-73C92553923A}"/>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806CE190-4AA5-9847-B20E-668F414FA3C5}"/>
              </a:ext>
            </a:extLst>
          </p:cNvPr>
          <p:cNvSpPr>
            <a:spLocks noGrp="1"/>
          </p:cNvSpPr>
          <p:nvPr>
            <p:ph type="sldNum" sz="quarter" idx="11"/>
          </p:nvPr>
        </p:nvSpPr>
        <p:spPr/>
        <p:txBody>
          <a:bodyPr/>
          <a:lstStyle>
            <a:lvl1pPr>
              <a:defRPr/>
            </a:lvl1pPr>
          </a:lstStyle>
          <a:p>
            <a:pPr>
              <a:defRPr/>
            </a:pPr>
            <a:fld id="{A4FB3C04-8E6C-314B-8AA7-411D2F626AF9}" type="slidenum">
              <a:rPr lang="en-US" altLang="x-none"/>
              <a:pPr>
                <a:defRPr/>
              </a:pPr>
              <a:t>‹#›</a:t>
            </a:fld>
            <a:endParaRPr lang="en-US" altLang="x-none"/>
          </a:p>
        </p:txBody>
      </p:sp>
    </p:spTree>
    <p:extLst>
      <p:ext uri="{BB962C8B-B14F-4D97-AF65-F5344CB8AC3E}">
        <p14:creationId xmlns:p14="http://schemas.microsoft.com/office/powerpoint/2010/main" val="347572926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10">
            <a:extLst>
              <a:ext uri="{FF2B5EF4-FFF2-40B4-BE49-F238E27FC236}">
                <a16:creationId xmlns:a16="http://schemas.microsoft.com/office/drawing/2014/main" id="{92B4C72A-4EF1-F944-BDCF-D03F95A97BEB}"/>
              </a:ext>
            </a:extLst>
          </p:cNvPr>
          <p:cNvGrpSpPr>
            <a:grpSpLocks/>
          </p:cNvGrpSpPr>
          <p:nvPr/>
        </p:nvGrpSpPr>
        <p:grpSpPr bwMode="auto">
          <a:xfrm>
            <a:off x="0" y="4"/>
            <a:ext cx="9144000" cy="423863"/>
            <a:chOff x="0" y="0"/>
            <a:chExt cx="9144000" cy="424196"/>
          </a:xfrm>
        </p:grpSpPr>
        <p:sp>
          <p:nvSpPr>
            <p:cNvPr id="8" name="Rectangle 11">
              <a:extLst>
                <a:ext uri="{FF2B5EF4-FFF2-40B4-BE49-F238E27FC236}">
                  <a16:creationId xmlns:a16="http://schemas.microsoft.com/office/drawing/2014/main" id="{58426A98-65E7-8E48-B3AC-1390BE5F1BA2}"/>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9" name="Picture 2">
              <a:extLst>
                <a:ext uri="{FF2B5EF4-FFF2-40B4-BE49-F238E27FC236}">
                  <a16:creationId xmlns:a16="http://schemas.microsoft.com/office/drawing/2014/main" id="{992F3693-0165-074F-A853-A868C0D217D5}"/>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10" name="TextBox 13">
              <a:extLst>
                <a:ext uri="{FF2B5EF4-FFF2-40B4-BE49-F238E27FC236}">
                  <a16:creationId xmlns:a16="http://schemas.microsoft.com/office/drawing/2014/main" id="{F32C317F-4FC8-C943-9E32-B4E82B17C856}"/>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7">
            <a:extLst>
              <a:ext uri="{FF2B5EF4-FFF2-40B4-BE49-F238E27FC236}">
                <a16:creationId xmlns:a16="http://schemas.microsoft.com/office/drawing/2014/main" id="{68BB21FA-EA47-5147-975F-A1F171D5C885}"/>
              </a:ext>
            </a:extLst>
          </p:cNvPr>
          <p:cNvSpPr>
            <a:spLocks noGrp="1"/>
          </p:cNvSpPr>
          <p:nvPr>
            <p:ph type="ftr" sz="quarter" idx="10"/>
          </p:nvPr>
        </p:nvSpPr>
        <p:spPr/>
        <p:txBody>
          <a:bodyPr/>
          <a:lstStyle>
            <a:lvl1pPr>
              <a:defRPr/>
            </a:lvl1pPr>
          </a:lstStyle>
          <a:p>
            <a:endParaRPr lang="en-US" altLang="en-US"/>
          </a:p>
        </p:txBody>
      </p:sp>
      <p:sp>
        <p:nvSpPr>
          <p:cNvPr id="12" name="Slide Number Placeholder 8">
            <a:extLst>
              <a:ext uri="{FF2B5EF4-FFF2-40B4-BE49-F238E27FC236}">
                <a16:creationId xmlns:a16="http://schemas.microsoft.com/office/drawing/2014/main" id="{34D31A6C-FB4D-BC44-AEB0-6A590B67F4B1}"/>
              </a:ext>
            </a:extLst>
          </p:cNvPr>
          <p:cNvSpPr>
            <a:spLocks noGrp="1"/>
          </p:cNvSpPr>
          <p:nvPr>
            <p:ph type="sldNum" sz="quarter" idx="11"/>
          </p:nvPr>
        </p:nvSpPr>
        <p:spPr/>
        <p:txBody>
          <a:bodyPr/>
          <a:lstStyle>
            <a:lvl1pPr>
              <a:defRPr/>
            </a:lvl1pPr>
          </a:lstStyle>
          <a:p>
            <a:pPr>
              <a:defRPr/>
            </a:pPr>
            <a:fld id="{C59E90DA-2523-8E47-91F3-61D7E17B6151}" type="slidenum">
              <a:rPr lang="en-US" altLang="x-none"/>
              <a:pPr>
                <a:defRPr/>
              </a:pPr>
              <a:t>‹#›</a:t>
            </a:fld>
            <a:endParaRPr lang="en-US" altLang="x-none"/>
          </a:p>
        </p:txBody>
      </p:sp>
    </p:spTree>
    <p:extLst>
      <p:ext uri="{BB962C8B-B14F-4D97-AF65-F5344CB8AC3E}">
        <p14:creationId xmlns:p14="http://schemas.microsoft.com/office/powerpoint/2010/main" val="61120979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10">
            <a:extLst>
              <a:ext uri="{FF2B5EF4-FFF2-40B4-BE49-F238E27FC236}">
                <a16:creationId xmlns:a16="http://schemas.microsoft.com/office/drawing/2014/main" id="{88909788-C8B6-6941-B5D4-1BC616902263}"/>
              </a:ext>
            </a:extLst>
          </p:cNvPr>
          <p:cNvGrpSpPr>
            <a:grpSpLocks/>
          </p:cNvGrpSpPr>
          <p:nvPr/>
        </p:nvGrpSpPr>
        <p:grpSpPr bwMode="auto">
          <a:xfrm>
            <a:off x="0" y="4"/>
            <a:ext cx="9144000" cy="423863"/>
            <a:chOff x="0" y="0"/>
            <a:chExt cx="9144000" cy="424196"/>
          </a:xfrm>
        </p:grpSpPr>
        <p:sp>
          <p:nvSpPr>
            <p:cNvPr id="4" name="Rectangle 11">
              <a:extLst>
                <a:ext uri="{FF2B5EF4-FFF2-40B4-BE49-F238E27FC236}">
                  <a16:creationId xmlns:a16="http://schemas.microsoft.com/office/drawing/2014/main" id="{92D6957A-4BA8-984C-890E-55AA0CB1D842}"/>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5" name="Picture 2">
              <a:extLst>
                <a:ext uri="{FF2B5EF4-FFF2-40B4-BE49-F238E27FC236}">
                  <a16:creationId xmlns:a16="http://schemas.microsoft.com/office/drawing/2014/main" id="{F28DA017-2D2A-6642-A00C-5842EE38527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6" name="TextBox 13">
              <a:extLst>
                <a:ext uri="{FF2B5EF4-FFF2-40B4-BE49-F238E27FC236}">
                  <a16:creationId xmlns:a16="http://schemas.microsoft.com/office/drawing/2014/main" id="{C1E379C0-F9D7-184D-B6CE-AF1CDB0C5367}"/>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7" name="Footer Placeholder 3">
            <a:extLst>
              <a:ext uri="{FF2B5EF4-FFF2-40B4-BE49-F238E27FC236}">
                <a16:creationId xmlns:a16="http://schemas.microsoft.com/office/drawing/2014/main" id="{278CD6D2-6DAC-DD4D-B79D-8952E5A78F1C}"/>
              </a:ext>
            </a:extLst>
          </p:cNvPr>
          <p:cNvSpPr>
            <a:spLocks noGrp="1"/>
          </p:cNvSpPr>
          <p:nvPr>
            <p:ph type="ftr" sz="quarter" idx="10"/>
          </p:nvPr>
        </p:nvSpPr>
        <p:spPr/>
        <p:txBody>
          <a:bodyPr/>
          <a:lstStyle>
            <a:lvl1pPr>
              <a:defRPr/>
            </a:lvl1pPr>
          </a:lstStyle>
          <a:p>
            <a:endParaRPr lang="en-US" altLang="en-US"/>
          </a:p>
        </p:txBody>
      </p:sp>
      <p:sp>
        <p:nvSpPr>
          <p:cNvPr id="8" name="Slide Number Placeholder 4">
            <a:extLst>
              <a:ext uri="{FF2B5EF4-FFF2-40B4-BE49-F238E27FC236}">
                <a16:creationId xmlns:a16="http://schemas.microsoft.com/office/drawing/2014/main" id="{EA053CE7-F35E-D34A-853D-3F26AC413228}"/>
              </a:ext>
            </a:extLst>
          </p:cNvPr>
          <p:cNvSpPr>
            <a:spLocks noGrp="1"/>
          </p:cNvSpPr>
          <p:nvPr>
            <p:ph type="sldNum" sz="quarter" idx="11"/>
          </p:nvPr>
        </p:nvSpPr>
        <p:spPr/>
        <p:txBody>
          <a:bodyPr/>
          <a:lstStyle>
            <a:lvl1pPr>
              <a:defRPr/>
            </a:lvl1pPr>
          </a:lstStyle>
          <a:p>
            <a:pPr>
              <a:defRPr/>
            </a:pPr>
            <a:fld id="{1B97B35F-F2C9-3A4A-BA35-A22919506A04}" type="slidenum">
              <a:rPr lang="en-US" altLang="x-none"/>
              <a:pPr>
                <a:defRPr/>
              </a:pPr>
              <a:t>‹#›</a:t>
            </a:fld>
            <a:endParaRPr lang="en-US" altLang="x-none"/>
          </a:p>
        </p:txBody>
      </p:sp>
    </p:spTree>
    <p:extLst>
      <p:ext uri="{BB962C8B-B14F-4D97-AF65-F5344CB8AC3E}">
        <p14:creationId xmlns:p14="http://schemas.microsoft.com/office/powerpoint/2010/main" val="163393854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10">
            <a:extLst>
              <a:ext uri="{FF2B5EF4-FFF2-40B4-BE49-F238E27FC236}">
                <a16:creationId xmlns:a16="http://schemas.microsoft.com/office/drawing/2014/main" id="{2BFAB575-586B-4E49-873F-42BBBDC49E5B}"/>
              </a:ext>
            </a:extLst>
          </p:cNvPr>
          <p:cNvGrpSpPr>
            <a:grpSpLocks/>
          </p:cNvGrpSpPr>
          <p:nvPr/>
        </p:nvGrpSpPr>
        <p:grpSpPr bwMode="auto">
          <a:xfrm>
            <a:off x="0" y="4"/>
            <a:ext cx="9144000" cy="423863"/>
            <a:chOff x="0" y="0"/>
            <a:chExt cx="9144000" cy="424196"/>
          </a:xfrm>
        </p:grpSpPr>
        <p:sp>
          <p:nvSpPr>
            <p:cNvPr id="3" name="Rectangle 11">
              <a:extLst>
                <a:ext uri="{FF2B5EF4-FFF2-40B4-BE49-F238E27FC236}">
                  <a16:creationId xmlns:a16="http://schemas.microsoft.com/office/drawing/2014/main" id="{F1A9DD51-CDB4-604D-98BA-79261F2F1BFB}"/>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4" name="Picture 2">
              <a:extLst>
                <a:ext uri="{FF2B5EF4-FFF2-40B4-BE49-F238E27FC236}">
                  <a16:creationId xmlns:a16="http://schemas.microsoft.com/office/drawing/2014/main" id="{B4B9C68E-C24D-214B-B39B-ECE8271F273B}"/>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5" name="TextBox 13">
              <a:extLst>
                <a:ext uri="{FF2B5EF4-FFF2-40B4-BE49-F238E27FC236}">
                  <a16:creationId xmlns:a16="http://schemas.microsoft.com/office/drawing/2014/main" id="{DE3DB216-9A6E-4643-B290-091E26EB6B77}"/>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6" name="Footer Placeholder 2">
            <a:extLst>
              <a:ext uri="{FF2B5EF4-FFF2-40B4-BE49-F238E27FC236}">
                <a16:creationId xmlns:a16="http://schemas.microsoft.com/office/drawing/2014/main" id="{1D306432-A676-3D43-846D-186DB6E59056}"/>
              </a:ext>
            </a:extLst>
          </p:cNvPr>
          <p:cNvSpPr>
            <a:spLocks noGrp="1"/>
          </p:cNvSpPr>
          <p:nvPr>
            <p:ph type="ftr" sz="quarter" idx="10"/>
          </p:nvPr>
        </p:nvSpPr>
        <p:spPr/>
        <p:txBody>
          <a:bodyPr/>
          <a:lstStyle>
            <a:lvl1pPr>
              <a:defRPr/>
            </a:lvl1pPr>
          </a:lstStyle>
          <a:p>
            <a:endParaRPr lang="en-US" altLang="en-US"/>
          </a:p>
        </p:txBody>
      </p:sp>
      <p:sp>
        <p:nvSpPr>
          <p:cNvPr id="7" name="Slide Number Placeholder 3">
            <a:extLst>
              <a:ext uri="{FF2B5EF4-FFF2-40B4-BE49-F238E27FC236}">
                <a16:creationId xmlns:a16="http://schemas.microsoft.com/office/drawing/2014/main" id="{B8C70483-21D4-EE44-936D-BF808399D2A5}"/>
              </a:ext>
            </a:extLst>
          </p:cNvPr>
          <p:cNvSpPr>
            <a:spLocks noGrp="1"/>
          </p:cNvSpPr>
          <p:nvPr>
            <p:ph type="sldNum" sz="quarter" idx="11"/>
          </p:nvPr>
        </p:nvSpPr>
        <p:spPr/>
        <p:txBody>
          <a:bodyPr/>
          <a:lstStyle>
            <a:lvl1pPr>
              <a:defRPr/>
            </a:lvl1pPr>
          </a:lstStyle>
          <a:p>
            <a:pPr>
              <a:defRPr/>
            </a:pPr>
            <a:fld id="{29388C39-2FCC-9640-A039-DB1DE2469AC3}" type="slidenum">
              <a:rPr lang="en-US" altLang="x-none"/>
              <a:pPr>
                <a:defRPr/>
              </a:pPr>
              <a:t>‹#›</a:t>
            </a:fld>
            <a:endParaRPr lang="en-US" altLang="x-none"/>
          </a:p>
        </p:txBody>
      </p:sp>
    </p:spTree>
    <p:extLst>
      <p:ext uri="{BB962C8B-B14F-4D97-AF65-F5344CB8AC3E}">
        <p14:creationId xmlns:p14="http://schemas.microsoft.com/office/powerpoint/2010/main" val="203016842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258A3B19-73E3-984D-A7D9-C5F12F1F6A86}"/>
              </a:ext>
            </a:extLst>
          </p:cNvPr>
          <p:cNvGrpSpPr>
            <a:grpSpLocks/>
          </p:cNvGrpSpPr>
          <p:nvPr/>
        </p:nvGrpSpPr>
        <p:grpSpPr bwMode="auto">
          <a:xfrm>
            <a:off x="0" y="4"/>
            <a:ext cx="9144000" cy="423863"/>
            <a:chOff x="0" y="0"/>
            <a:chExt cx="9144000" cy="424196"/>
          </a:xfrm>
        </p:grpSpPr>
        <p:sp>
          <p:nvSpPr>
            <p:cNvPr id="6" name="Rectangle 11">
              <a:extLst>
                <a:ext uri="{FF2B5EF4-FFF2-40B4-BE49-F238E27FC236}">
                  <a16:creationId xmlns:a16="http://schemas.microsoft.com/office/drawing/2014/main" id="{46BBAF7A-64CF-EC49-8422-177A6115EE35}"/>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2A44D88E-93E0-9E40-9147-711161A0B1E7}"/>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6E67BD24-B561-3B42-8D8F-8766E5C60F48}"/>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457202" y="273050"/>
            <a:ext cx="3008313"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73053"/>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9" name="Footer Placeholder 5">
            <a:extLst>
              <a:ext uri="{FF2B5EF4-FFF2-40B4-BE49-F238E27FC236}">
                <a16:creationId xmlns:a16="http://schemas.microsoft.com/office/drawing/2014/main" id="{C74D4156-32F8-1C47-BD64-3491E8C0A2BF}"/>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AAC90761-8E7A-1242-BAAD-326B1FB8FA91}"/>
              </a:ext>
            </a:extLst>
          </p:cNvPr>
          <p:cNvSpPr>
            <a:spLocks noGrp="1"/>
          </p:cNvSpPr>
          <p:nvPr>
            <p:ph type="sldNum" sz="quarter" idx="11"/>
          </p:nvPr>
        </p:nvSpPr>
        <p:spPr/>
        <p:txBody>
          <a:bodyPr/>
          <a:lstStyle>
            <a:lvl1pPr>
              <a:defRPr/>
            </a:lvl1pPr>
          </a:lstStyle>
          <a:p>
            <a:pPr>
              <a:defRPr/>
            </a:pPr>
            <a:fld id="{C62D498B-6477-DA49-92B4-094F0DEE8E11}" type="slidenum">
              <a:rPr lang="en-US" altLang="x-none"/>
              <a:pPr>
                <a:defRPr/>
              </a:pPr>
              <a:t>‹#›</a:t>
            </a:fld>
            <a:endParaRPr lang="en-US" altLang="x-none"/>
          </a:p>
        </p:txBody>
      </p:sp>
    </p:spTree>
    <p:extLst>
      <p:ext uri="{BB962C8B-B14F-4D97-AF65-F5344CB8AC3E}">
        <p14:creationId xmlns:p14="http://schemas.microsoft.com/office/powerpoint/2010/main" val="1478213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963A60FA-F70C-D645-B853-923FAFD7975D}"/>
              </a:ext>
            </a:extLst>
          </p:cNvPr>
          <p:cNvGrpSpPr>
            <a:grpSpLocks/>
          </p:cNvGrpSpPr>
          <p:nvPr/>
        </p:nvGrpSpPr>
        <p:grpSpPr bwMode="auto">
          <a:xfrm>
            <a:off x="0" y="1"/>
            <a:ext cx="9144000" cy="423863"/>
            <a:chOff x="0" y="0"/>
            <a:chExt cx="9144000" cy="424196"/>
          </a:xfrm>
        </p:grpSpPr>
        <p:sp>
          <p:nvSpPr>
            <p:cNvPr id="6" name="Rectangle 11">
              <a:extLst>
                <a:ext uri="{FF2B5EF4-FFF2-40B4-BE49-F238E27FC236}">
                  <a16:creationId xmlns:a16="http://schemas.microsoft.com/office/drawing/2014/main" id="{41BFA708-06D7-D54F-A8A0-DD796300C6C9}"/>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C9B5DD50-4BAE-1441-BAF2-9371821D1D5A}"/>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55A32815-2213-F542-9311-17B15A54F8D0}"/>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9" name="Footer Placeholder 5">
            <a:extLst>
              <a:ext uri="{FF2B5EF4-FFF2-40B4-BE49-F238E27FC236}">
                <a16:creationId xmlns:a16="http://schemas.microsoft.com/office/drawing/2014/main" id="{DAE9608E-5112-B548-B635-E69B9A9F4873}"/>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F300B5E8-C187-4A48-8AC4-B2830A33FBDE}"/>
              </a:ext>
            </a:extLst>
          </p:cNvPr>
          <p:cNvSpPr>
            <a:spLocks noGrp="1"/>
          </p:cNvSpPr>
          <p:nvPr>
            <p:ph type="sldNum" sz="quarter" idx="11"/>
          </p:nvPr>
        </p:nvSpPr>
        <p:spPr/>
        <p:txBody>
          <a:bodyPr/>
          <a:lstStyle>
            <a:lvl1pPr>
              <a:defRPr/>
            </a:lvl1pPr>
          </a:lstStyle>
          <a:p>
            <a:pPr>
              <a:defRPr/>
            </a:pPr>
            <a:fld id="{8B1785F1-DD8D-974C-8CDC-08A5A1EC23FA}" type="slidenum">
              <a:rPr lang="en-US" altLang="x-none"/>
              <a:pPr>
                <a:defRPr/>
              </a:pPr>
              <a:t>‹#›</a:t>
            </a:fld>
            <a:endParaRPr lang="en-US" altLang="x-none"/>
          </a:p>
        </p:txBody>
      </p:sp>
    </p:spTree>
    <p:extLst>
      <p:ext uri="{BB962C8B-B14F-4D97-AF65-F5344CB8AC3E}">
        <p14:creationId xmlns:p14="http://schemas.microsoft.com/office/powerpoint/2010/main" val="7560357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A0AC5061-35BD-0B4C-8A9D-8FD18E90602D}"/>
              </a:ext>
            </a:extLst>
          </p:cNvPr>
          <p:cNvGrpSpPr>
            <a:grpSpLocks/>
          </p:cNvGrpSpPr>
          <p:nvPr/>
        </p:nvGrpSpPr>
        <p:grpSpPr bwMode="auto">
          <a:xfrm>
            <a:off x="0" y="4"/>
            <a:ext cx="9144000" cy="423863"/>
            <a:chOff x="0" y="0"/>
            <a:chExt cx="9144000" cy="424196"/>
          </a:xfrm>
        </p:grpSpPr>
        <p:sp>
          <p:nvSpPr>
            <p:cNvPr id="6" name="Rectangle 11">
              <a:extLst>
                <a:ext uri="{FF2B5EF4-FFF2-40B4-BE49-F238E27FC236}">
                  <a16:creationId xmlns:a16="http://schemas.microsoft.com/office/drawing/2014/main" id="{B555BA91-AE2B-FC4B-968F-4A3A66B06627}"/>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71223819-2620-D94D-A5A2-C92439F35ED2}"/>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EF532CF9-3781-1049-89F5-BDBC720CD326}"/>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9" name="Footer Placeholder 5">
            <a:extLst>
              <a:ext uri="{FF2B5EF4-FFF2-40B4-BE49-F238E27FC236}">
                <a16:creationId xmlns:a16="http://schemas.microsoft.com/office/drawing/2014/main" id="{72269D93-FE2A-3B45-AC9B-64C49E4762A3}"/>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F1FB40E2-5B75-E64E-83E2-1AC1A2DC8698}"/>
              </a:ext>
            </a:extLst>
          </p:cNvPr>
          <p:cNvSpPr>
            <a:spLocks noGrp="1"/>
          </p:cNvSpPr>
          <p:nvPr>
            <p:ph type="sldNum" sz="quarter" idx="11"/>
          </p:nvPr>
        </p:nvSpPr>
        <p:spPr/>
        <p:txBody>
          <a:bodyPr/>
          <a:lstStyle>
            <a:lvl1pPr>
              <a:defRPr/>
            </a:lvl1pPr>
          </a:lstStyle>
          <a:p>
            <a:pPr>
              <a:defRPr/>
            </a:pPr>
            <a:fld id="{21D7E1A7-9602-DC45-84F3-6569BB326A86}" type="slidenum">
              <a:rPr lang="en-US" altLang="x-none"/>
              <a:pPr>
                <a:defRPr/>
              </a:pPr>
              <a:t>‹#›</a:t>
            </a:fld>
            <a:endParaRPr lang="en-US" altLang="x-none"/>
          </a:p>
        </p:txBody>
      </p:sp>
    </p:spTree>
    <p:extLst>
      <p:ext uri="{BB962C8B-B14F-4D97-AF65-F5344CB8AC3E}">
        <p14:creationId xmlns:p14="http://schemas.microsoft.com/office/powerpoint/2010/main" val="394893073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73064246-A9E3-A447-BF3C-9B34FC48A9CC}"/>
              </a:ext>
            </a:extLst>
          </p:cNvPr>
          <p:cNvGrpSpPr>
            <a:grpSpLocks/>
          </p:cNvGrpSpPr>
          <p:nvPr/>
        </p:nvGrpSpPr>
        <p:grpSpPr bwMode="auto">
          <a:xfrm>
            <a:off x="0" y="4"/>
            <a:ext cx="9144000" cy="423863"/>
            <a:chOff x="0" y="0"/>
            <a:chExt cx="9144000" cy="424196"/>
          </a:xfrm>
        </p:grpSpPr>
        <p:sp>
          <p:nvSpPr>
            <p:cNvPr id="5" name="Rectangle 11">
              <a:extLst>
                <a:ext uri="{FF2B5EF4-FFF2-40B4-BE49-F238E27FC236}">
                  <a16:creationId xmlns:a16="http://schemas.microsoft.com/office/drawing/2014/main" id="{4B323EEB-852E-264E-8720-4667FD4301EB}"/>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FE640590-144B-E341-A6BD-080A591630F2}"/>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35888D5C-8DA9-0B4C-B5FC-2A9B0F88608E}"/>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877D3FE6-3DBA-7747-BBC8-D82100D2E3DE}"/>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77ECC003-DB28-9944-A81E-F75E92C9A4E6}"/>
              </a:ext>
            </a:extLst>
          </p:cNvPr>
          <p:cNvSpPr>
            <a:spLocks noGrp="1"/>
          </p:cNvSpPr>
          <p:nvPr>
            <p:ph type="sldNum" sz="quarter" idx="11"/>
          </p:nvPr>
        </p:nvSpPr>
        <p:spPr/>
        <p:txBody>
          <a:bodyPr/>
          <a:lstStyle>
            <a:lvl1pPr>
              <a:defRPr/>
            </a:lvl1pPr>
          </a:lstStyle>
          <a:p>
            <a:pPr>
              <a:defRPr/>
            </a:pPr>
            <a:fld id="{4D5F6406-320F-4644-B0A5-F2D2B87A188F}" type="slidenum">
              <a:rPr lang="en-US" altLang="x-none"/>
              <a:pPr>
                <a:defRPr/>
              </a:pPr>
              <a:t>‹#›</a:t>
            </a:fld>
            <a:endParaRPr lang="en-US" altLang="x-none"/>
          </a:p>
        </p:txBody>
      </p:sp>
    </p:spTree>
    <p:extLst>
      <p:ext uri="{BB962C8B-B14F-4D97-AF65-F5344CB8AC3E}">
        <p14:creationId xmlns:p14="http://schemas.microsoft.com/office/powerpoint/2010/main" val="330484570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B32E7BE9-9424-3C42-ADF6-4835CA8C6749}"/>
              </a:ext>
            </a:extLst>
          </p:cNvPr>
          <p:cNvGrpSpPr>
            <a:grpSpLocks/>
          </p:cNvGrpSpPr>
          <p:nvPr/>
        </p:nvGrpSpPr>
        <p:grpSpPr bwMode="auto">
          <a:xfrm>
            <a:off x="0" y="4"/>
            <a:ext cx="9144000" cy="423863"/>
            <a:chOff x="0" y="0"/>
            <a:chExt cx="9144000" cy="424196"/>
          </a:xfrm>
        </p:grpSpPr>
        <p:sp>
          <p:nvSpPr>
            <p:cNvPr id="5" name="Rectangle 11">
              <a:extLst>
                <a:ext uri="{FF2B5EF4-FFF2-40B4-BE49-F238E27FC236}">
                  <a16:creationId xmlns:a16="http://schemas.microsoft.com/office/drawing/2014/main" id="{C8545751-FAAD-B747-960E-C06C619DB4FB}"/>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13C71388-C46C-8041-90E5-1BBFED5521C6}"/>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F4E61F64-BEE2-C349-91C3-FB1C2DA55EC7}"/>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Vertical Title 1"/>
          <p:cNvSpPr>
            <a:spLocks noGrp="1"/>
          </p:cNvSpPr>
          <p:nvPr>
            <p:ph type="title" orient="vert"/>
          </p:nvPr>
        </p:nvSpPr>
        <p:spPr>
          <a:xfrm>
            <a:off x="6629400" y="274642"/>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F3F42DAF-F938-B040-BAC2-5A5E01DFDD6A}"/>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FA982F99-22EB-F548-9FE8-602AD0CFA18C}"/>
              </a:ext>
            </a:extLst>
          </p:cNvPr>
          <p:cNvSpPr>
            <a:spLocks noGrp="1"/>
          </p:cNvSpPr>
          <p:nvPr>
            <p:ph type="sldNum" sz="quarter" idx="11"/>
          </p:nvPr>
        </p:nvSpPr>
        <p:spPr/>
        <p:txBody>
          <a:bodyPr/>
          <a:lstStyle>
            <a:lvl1pPr>
              <a:defRPr/>
            </a:lvl1pPr>
          </a:lstStyle>
          <a:p>
            <a:pPr>
              <a:defRPr/>
            </a:pPr>
            <a:fld id="{77C70D81-6A33-CD4B-8590-182717E29CDC}" type="slidenum">
              <a:rPr lang="en-US" altLang="x-none"/>
              <a:pPr>
                <a:defRPr/>
              </a:pPr>
              <a:t>‹#›</a:t>
            </a:fld>
            <a:endParaRPr lang="en-US" altLang="x-none"/>
          </a:p>
        </p:txBody>
      </p:sp>
    </p:spTree>
    <p:extLst>
      <p:ext uri="{BB962C8B-B14F-4D97-AF65-F5344CB8AC3E}">
        <p14:creationId xmlns:p14="http://schemas.microsoft.com/office/powerpoint/2010/main" val="203084742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quarter" idx="1"/>
          </p:nvPr>
        </p:nvSpPr>
        <p:spPr>
          <a:xfrm>
            <a:off x="609600" y="1600200"/>
            <a:ext cx="4038600" cy="21859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09600" y="3938592"/>
            <a:ext cx="4038600" cy="21875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half" idx="3"/>
          </p:nvPr>
        </p:nvSpPr>
        <p:spPr>
          <a:xfrm>
            <a:off x="4800600" y="1600204"/>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a:extLst>
              <a:ext uri="{FF2B5EF4-FFF2-40B4-BE49-F238E27FC236}">
                <a16:creationId xmlns:a16="http://schemas.microsoft.com/office/drawing/2014/main" id="{97B16D8B-C54F-F949-BFCA-D48DB68B336D}"/>
              </a:ext>
            </a:extLst>
          </p:cNvPr>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chemeClr val="tx2"/>
                </a:solidFill>
              </a:defRPr>
            </a:lvl1pPr>
          </a:lstStyle>
          <a:p>
            <a:endParaRPr lang="en-US" altLang="en-US"/>
          </a:p>
        </p:txBody>
      </p:sp>
      <p:sp>
        <p:nvSpPr>
          <p:cNvPr id="7" name="Footer Placeholder 6">
            <a:extLst>
              <a:ext uri="{FF2B5EF4-FFF2-40B4-BE49-F238E27FC236}">
                <a16:creationId xmlns:a16="http://schemas.microsoft.com/office/drawing/2014/main" id="{921FAE5F-C7DF-4143-B709-4AB66D5D24BE}"/>
              </a:ext>
            </a:extLst>
          </p:cNvPr>
          <p:cNvSpPr>
            <a:spLocks noGrp="1"/>
          </p:cNvSpPr>
          <p:nvPr>
            <p:ph type="ftr" sz="quarter" idx="11"/>
          </p:nvPr>
        </p:nvSpPr>
        <p:spPr>
          <a:xfrm>
            <a:off x="3124200" y="6245225"/>
            <a:ext cx="2895600" cy="476250"/>
          </a:xfrm>
        </p:spPr>
        <p:txBody>
          <a:bodyPr/>
          <a:lstStyle>
            <a:lvl1pPr>
              <a:defRPr/>
            </a:lvl1pPr>
          </a:lstStyle>
          <a:p>
            <a:endParaRPr lang="en-US" altLang="en-US"/>
          </a:p>
        </p:txBody>
      </p:sp>
    </p:spTree>
    <p:extLst>
      <p:ext uri="{BB962C8B-B14F-4D97-AF65-F5344CB8AC3E}">
        <p14:creationId xmlns:p14="http://schemas.microsoft.com/office/powerpoint/2010/main" val="121909069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F686D0BD-C5A2-2646-B239-7D57E7EC58BE}"/>
              </a:ext>
            </a:extLst>
          </p:cNvPr>
          <p:cNvGrpSpPr>
            <a:grpSpLocks/>
          </p:cNvGrpSpPr>
          <p:nvPr/>
        </p:nvGrpSpPr>
        <p:grpSpPr bwMode="auto">
          <a:xfrm>
            <a:off x="0" y="4"/>
            <a:ext cx="9144000" cy="423863"/>
            <a:chOff x="0" y="0"/>
            <a:chExt cx="9144000" cy="424196"/>
          </a:xfrm>
        </p:grpSpPr>
        <p:sp>
          <p:nvSpPr>
            <p:cNvPr id="5" name="Rectangle 11">
              <a:extLst>
                <a:ext uri="{FF2B5EF4-FFF2-40B4-BE49-F238E27FC236}">
                  <a16:creationId xmlns:a16="http://schemas.microsoft.com/office/drawing/2014/main" id="{D9005065-B997-004A-B049-193B52BD9DBD}"/>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D4D756D3-F4CF-3747-BAE8-045D7B62F36C}"/>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0CD2B791-C941-C046-964C-3D1E6E77D967}"/>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ctrTitle"/>
          </p:nvPr>
        </p:nvSpPr>
        <p:spPr>
          <a:xfrm>
            <a:off x="685800" y="2130429"/>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2"/>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8" name="Footer Placeholder 4">
            <a:extLst>
              <a:ext uri="{FF2B5EF4-FFF2-40B4-BE49-F238E27FC236}">
                <a16:creationId xmlns:a16="http://schemas.microsoft.com/office/drawing/2014/main" id="{11B00E77-E170-054B-B40B-894F2E9C8148}"/>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1090C0BB-0A55-1244-920C-BB13426A76C6}"/>
              </a:ext>
            </a:extLst>
          </p:cNvPr>
          <p:cNvSpPr>
            <a:spLocks noGrp="1"/>
          </p:cNvSpPr>
          <p:nvPr>
            <p:ph type="sldNum" sz="quarter" idx="11"/>
          </p:nvPr>
        </p:nvSpPr>
        <p:spPr/>
        <p:txBody>
          <a:bodyPr/>
          <a:lstStyle>
            <a:lvl1pPr>
              <a:defRPr/>
            </a:lvl1pPr>
          </a:lstStyle>
          <a:p>
            <a:pPr>
              <a:defRPr/>
            </a:pPr>
            <a:fld id="{666E4643-15DD-F240-B2BC-D19D2573CB69}" type="slidenum">
              <a:rPr lang="en-US" altLang="x-none"/>
              <a:pPr>
                <a:defRPr/>
              </a:pPr>
              <a:t>‹#›</a:t>
            </a:fld>
            <a:endParaRPr lang="en-US" altLang="x-none"/>
          </a:p>
        </p:txBody>
      </p:sp>
    </p:spTree>
    <p:extLst>
      <p:ext uri="{BB962C8B-B14F-4D97-AF65-F5344CB8AC3E}">
        <p14:creationId xmlns:p14="http://schemas.microsoft.com/office/powerpoint/2010/main" val="71274025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0DD03ED8-166A-6D40-BBC7-723F7225D678}"/>
              </a:ext>
            </a:extLst>
          </p:cNvPr>
          <p:cNvGrpSpPr>
            <a:grpSpLocks/>
          </p:cNvGrpSpPr>
          <p:nvPr/>
        </p:nvGrpSpPr>
        <p:grpSpPr bwMode="auto">
          <a:xfrm>
            <a:off x="0" y="4"/>
            <a:ext cx="9144000" cy="423863"/>
            <a:chOff x="0" y="0"/>
            <a:chExt cx="9144000" cy="424196"/>
          </a:xfrm>
        </p:grpSpPr>
        <p:sp>
          <p:nvSpPr>
            <p:cNvPr id="5" name="Rectangle 11">
              <a:extLst>
                <a:ext uri="{FF2B5EF4-FFF2-40B4-BE49-F238E27FC236}">
                  <a16:creationId xmlns:a16="http://schemas.microsoft.com/office/drawing/2014/main" id="{4D93028F-6F7B-474D-AC3D-D8AEFE91EA49}"/>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E1260F1F-A749-6146-AB56-7BBCAE1117C9}"/>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8F0A9E88-44F6-5A43-A0C9-FBAF0FEA8157}"/>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01E24CB1-B114-1A4F-A81E-AC9F03D9B0EC}"/>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22AA22CB-2F20-7147-8DE6-BC59F0E1A96F}"/>
              </a:ext>
            </a:extLst>
          </p:cNvPr>
          <p:cNvSpPr>
            <a:spLocks noGrp="1"/>
          </p:cNvSpPr>
          <p:nvPr>
            <p:ph type="sldNum" sz="quarter" idx="11"/>
          </p:nvPr>
        </p:nvSpPr>
        <p:spPr/>
        <p:txBody>
          <a:bodyPr/>
          <a:lstStyle>
            <a:lvl1pPr>
              <a:defRPr/>
            </a:lvl1pPr>
          </a:lstStyle>
          <a:p>
            <a:pPr>
              <a:defRPr/>
            </a:pPr>
            <a:fld id="{72E5BB55-A6FB-F84E-9C15-3679477DBC06}" type="slidenum">
              <a:rPr lang="en-US" altLang="x-none"/>
              <a:pPr>
                <a:defRPr/>
              </a:pPr>
              <a:t>‹#›</a:t>
            </a:fld>
            <a:endParaRPr lang="en-US" altLang="x-none"/>
          </a:p>
        </p:txBody>
      </p:sp>
    </p:spTree>
    <p:extLst>
      <p:ext uri="{BB962C8B-B14F-4D97-AF65-F5344CB8AC3E}">
        <p14:creationId xmlns:p14="http://schemas.microsoft.com/office/powerpoint/2010/main" val="13616498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DFC4CBCB-E22C-4444-B342-C5CD33D22600}"/>
              </a:ext>
            </a:extLst>
          </p:cNvPr>
          <p:cNvGrpSpPr>
            <a:grpSpLocks/>
          </p:cNvGrpSpPr>
          <p:nvPr/>
        </p:nvGrpSpPr>
        <p:grpSpPr bwMode="auto">
          <a:xfrm>
            <a:off x="0" y="4"/>
            <a:ext cx="9144000" cy="423863"/>
            <a:chOff x="0" y="0"/>
            <a:chExt cx="9144000" cy="424196"/>
          </a:xfrm>
        </p:grpSpPr>
        <p:sp>
          <p:nvSpPr>
            <p:cNvPr id="5" name="Rectangle 11">
              <a:extLst>
                <a:ext uri="{FF2B5EF4-FFF2-40B4-BE49-F238E27FC236}">
                  <a16:creationId xmlns:a16="http://schemas.microsoft.com/office/drawing/2014/main" id="{44BAADA2-2414-2F41-9084-ED1760D374A0}"/>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1F6C99AD-41FF-2443-8324-D9034ADCE634}"/>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A305606E-1494-1845-9AF5-4E3002BA75F7}"/>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722313" y="4406904"/>
            <a:ext cx="77724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2"/>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8" name="Footer Placeholder 4">
            <a:extLst>
              <a:ext uri="{FF2B5EF4-FFF2-40B4-BE49-F238E27FC236}">
                <a16:creationId xmlns:a16="http://schemas.microsoft.com/office/drawing/2014/main" id="{CCB1291D-8446-CC4F-9169-5A2AD9CC0961}"/>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FF4583B8-0252-D74C-9449-13B83AE9906D}"/>
              </a:ext>
            </a:extLst>
          </p:cNvPr>
          <p:cNvSpPr>
            <a:spLocks noGrp="1"/>
          </p:cNvSpPr>
          <p:nvPr>
            <p:ph type="sldNum" sz="quarter" idx="11"/>
          </p:nvPr>
        </p:nvSpPr>
        <p:spPr/>
        <p:txBody>
          <a:bodyPr/>
          <a:lstStyle>
            <a:lvl1pPr>
              <a:defRPr/>
            </a:lvl1pPr>
          </a:lstStyle>
          <a:p>
            <a:pPr>
              <a:defRPr/>
            </a:pPr>
            <a:fld id="{4B3DE454-1BC9-E74E-ABA0-2F8AA811851E}" type="slidenum">
              <a:rPr lang="en-US" altLang="x-none"/>
              <a:pPr>
                <a:defRPr/>
              </a:pPr>
              <a:t>‹#›</a:t>
            </a:fld>
            <a:endParaRPr lang="en-US" altLang="x-none"/>
          </a:p>
        </p:txBody>
      </p:sp>
    </p:spTree>
    <p:extLst>
      <p:ext uri="{BB962C8B-B14F-4D97-AF65-F5344CB8AC3E}">
        <p14:creationId xmlns:p14="http://schemas.microsoft.com/office/powerpoint/2010/main" val="230476133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A14D5CFA-8E87-6642-83BF-D5C1FF0796C5}"/>
              </a:ext>
            </a:extLst>
          </p:cNvPr>
          <p:cNvGrpSpPr>
            <a:grpSpLocks/>
          </p:cNvGrpSpPr>
          <p:nvPr/>
        </p:nvGrpSpPr>
        <p:grpSpPr bwMode="auto">
          <a:xfrm>
            <a:off x="0" y="4"/>
            <a:ext cx="9144000" cy="423863"/>
            <a:chOff x="0" y="0"/>
            <a:chExt cx="9144000" cy="424196"/>
          </a:xfrm>
        </p:grpSpPr>
        <p:sp>
          <p:nvSpPr>
            <p:cNvPr id="6" name="Rectangle 11">
              <a:extLst>
                <a:ext uri="{FF2B5EF4-FFF2-40B4-BE49-F238E27FC236}">
                  <a16:creationId xmlns:a16="http://schemas.microsoft.com/office/drawing/2014/main" id="{9157FCB3-CA65-1F42-9FB3-C98916AB41CF}"/>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1A394DBE-5877-0F40-99EA-C503123EC603}"/>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AEF75844-B429-3046-B4AB-72D7CDEA857D}"/>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4"/>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4"/>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5">
            <a:extLst>
              <a:ext uri="{FF2B5EF4-FFF2-40B4-BE49-F238E27FC236}">
                <a16:creationId xmlns:a16="http://schemas.microsoft.com/office/drawing/2014/main" id="{22EEEBEE-18AC-3A41-A626-A0CB197F2BC7}"/>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18C98668-F7AF-1C40-93E0-FDCE7BCAE78E}"/>
              </a:ext>
            </a:extLst>
          </p:cNvPr>
          <p:cNvSpPr>
            <a:spLocks noGrp="1"/>
          </p:cNvSpPr>
          <p:nvPr>
            <p:ph type="sldNum" sz="quarter" idx="11"/>
          </p:nvPr>
        </p:nvSpPr>
        <p:spPr/>
        <p:txBody>
          <a:bodyPr/>
          <a:lstStyle>
            <a:lvl1pPr>
              <a:defRPr/>
            </a:lvl1pPr>
          </a:lstStyle>
          <a:p>
            <a:pPr>
              <a:defRPr/>
            </a:pPr>
            <a:fld id="{684C6907-2446-F042-8D82-B210DF79A564}" type="slidenum">
              <a:rPr lang="en-US" altLang="x-none"/>
              <a:pPr>
                <a:defRPr/>
              </a:pPr>
              <a:t>‹#›</a:t>
            </a:fld>
            <a:endParaRPr lang="en-US" altLang="x-none"/>
          </a:p>
        </p:txBody>
      </p:sp>
    </p:spTree>
    <p:extLst>
      <p:ext uri="{BB962C8B-B14F-4D97-AF65-F5344CB8AC3E}">
        <p14:creationId xmlns:p14="http://schemas.microsoft.com/office/powerpoint/2010/main" val="159611243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10">
            <a:extLst>
              <a:ext uri="{FF2B5EF4-FFF2-40B4-BE49-F238E27FC236}">
                <a16:creationId xmlns:a16="http://schemas.microsoft.com/office/drawing/2014/main" id="{7F869D19-05F0-F24B-B3B8-09A932D17E46}"/>
              </a:ext>
            </a:extLst>
          </p:cNvPr>
          <p:cNvGrpSpPr>
            <a:grpSpLocks/>
          </p:cNvGrpSpPr>
          <p:nvPr/>
        </p:nvGrpSpPr>
        <p:grpSpPr bwMode="auto">
          <a:xfrm>
            <a:off x="0" y="4"/>
            <a:ext cx="9144000" cy="423863"/>
            <a:chOff x="0" y="0"/>
            <a:chExt cx="9144000" cy="424196"/>
          </a:xfrm>
        </p:grpSpPr>
        <p:sp>
          <p:nvSpPr>
            <p:cNvPr id="8" name="Rectangle 11">
              <a:extLst>
                <a:ext uri="{FF2B5EF4-FFF2-40B4-BE49-F238E27FC236}">
                  <a16:creationId xmlns:a16="http://schemas.microsoft.com/office/drawing/2014/main" id="{8C8C6D66-E898-A645-A0ED-09D24281C8BC}"/>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9" name="Picture 2">
              <a:extLst>
                <a:ext uri="{FF2B5EF4-FFF2-40B4-BE49-F238E27FC236}">
                  <a16:creationId xmlns:a16="http://schemas.microsoft.com/office/drawing/2014/main" id="{9A7CE438-2193-2D49-874E-637F54323FE7}"/>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10" name="TextBox 13">
              <a:extLst>
                <a:ext uri="{FF2B5EF4-FFF2-40B4-BE49-F238E27FC236}">
                  <a16:creationId xmlns:a16="http://schemas.microsoft.com/office/drawing/2014/main" id="{C698685F-C8B3-7C4D-BE24-0D4C60855909}"/>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7">
            <a:extLst>
              <a:ext uri="{FF2B5EF4-FFF2-40B4-BE49-F238E27FC236}">
                <a16:creationId xmlns:a16="http://schemas.microsoft.com/office/drawing/2014/main" id="{36B4E176-CB83-2F49-948D-2C98CD32FE45}"/>
              </a:ext>
            </a:extLst>
          </p:cNvPr>
          <p:cNvSpPr>
            <a:spLocks noGrp="1"/>
          </p:cNvSpPr>
          <p:nvPr>
            <p:ph type="ftr" sz="quarter" idx="10"/>
          </p:nvPr>
        </p:nvSpPr>
        <p:spPr/>
        <p:txBody>
          <a:bodyPr/>
          <a:lstStyle>
            <a:lvl1pPr>
              <a:defRPr/>
            </a:lvl1pPr>
          </a:lstStyle>
          <a:p>
            <a:endParaRPr lang="en-US" altLang="en-US"/>
          </a:p>
        </p:txBody>
      </p:sp>
      <p:sp>
        <p:nvSpPr>
          <p:cNvPr id="12" name="Slide Number Placeholder 8">
            <a:extLst>
              <a:ext uri="{FF2B5EF4-FFF2-40B4-BE49-F238E27FC236}">
                <a16:creationId xmlns:a16="http://schemas.microsoft.com/office/drawing/2014/main" id="{849103A7-EF96-A849-82D5-27B3B045E5B5}"/>
              </a:ext>
            </a:extLst>
          </p:cNvPr>
          <p:cNvSpPr>
            <a:spLocks noGrp="1"/>
          </p:cNvSpPr>
          <p:nvPr>
            <p:ph type="sldNum" sz="quarter" idx="11"/>
          </p:nvPr>
        </p:nvSpPr>
        <p:spPr/>
        <p:txBody>
          <a:bodyPr/>
          <a:lstStyle>
            <a:lvl1pPr>
              <a:defRPr/>
            </a:lvl1pPr>
          </a:lstStyle>
          <a:p>
            <a:pPr>
              <a:defRPr/>
            </a:pPr>
            <a:fld id="{4C78DC6B-993A-084B-8701-845D0079FCF5}" type="slidenum">
              <a:rPr lang="en-US" altLang="x-none"/>
              <a:pPr>
                <a:defRPr/>
              </a:pPr>
              <a:t>‹#›</a:t>
            </a:fld>
            <a:endParaRPr lang="en-US" altLang="x-none"/>
          </a:p>
        </p:txBody>
      </p:sp>
    </p:spTree>
    <p:extLst>
      <p:ext uri="{BB962C8B-B14F-4D97-AF65-F5344CB8AC3E}">
        <p14:creationId xmlns:p14="http://schemas.microsoft.com/office/powerpoint/2010/main" val="36827494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10">
            <a:extLst>
              <a:ext uri="{FF2B5EF4-FFF2-40B4-BE49-F238E27FC236}">
                <a16:creationId xmlns:a16="http://schemas.microsoft.com/office/drawing/2014/main" id="{CBB55F2C-158D-5F4F-A74D-E29F14E37230}"/>
              </a:ext>
            </a:extLst>
          </p:cNvPr>
          <p:cNvGrpSpPr>
            <a:grpSpLocks/>
          </p:cNvGrpSpPr>
          <p:nvPr/>
        </p:nvGrpSpPr>
        <p:grpSpPr bwMode="auto">
          <a:xfrm>
            <a:off x="0" y="4"/>
            <a:ext cx="9144000" cy="423863"/>
            <a:chOff x="0" y="0"/>
            <a:chExt cx="9144000" cy="424196"/>
          </a:xfrm>
        </p:grpSpPr>
        <p:sp>
          <p:nvSpPr>
            <p:cNvPr id="4" name="Rectangle 11">
              <a:extLst>
                <a:ext uri="{FF2B5EF4-FFF2-40B4-BE49-F238E27FC236}">
                  <a16:creationId xmlns:a16="http://schemas.microsoft.com/office/drawing/2014/main" id="{1C73145C-4E5C-4142-8987-948C5BD906D4}"/>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5" name="Picture 2">
              <a:extLst>
                <a:ext uri="{FF2B5EF4-FFF2-40B4-BE49-F238E27FC236}">
                  <a16:creationId xmlns:a16="http://schemas.microsoft.com/office/drawing/2014/main" id="{D0795C98-A6F3-BE47-91A4-8456CE7EC6D4}"/>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6" name="TextBox 13">
              <a:extLst>
                <a:ext uri="{FF2B5EF4-FFF2-40B4-BE49-F238E27FC236}">
                  <a16:creationId xmlns:a16="http://schemas.microsoft.com/office/drawing/2014/main" id="{1EF882DF-A509-814F-8DAB-34E3CAE86D0B}"/>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7" name="Footer Placeholder 3">
            <a:extLst>
              <a:ext uri="{FF2B5EF4-FFF2-40B4-BE49-F238E27FC236}">
                <a16:creationId xmlns:a16="http://schemas.microsoft.com/office/drawing/2014/main" id="{D155A149-1C32-8F41-A018-3A5CE2E8EBE5}"/>
              </a:ext>
            </a:extLst>
          </p:cNvPr>
          <p:cNvSpPr>
            <a:spLocks noGrp="1"/>
          </p:cNvSpPr>
          <p:nvPr>
            <p:ph type="ftr" sz="quarter" idx="10"/>
          </p:nvPr>
        </p:nvSpPr>
        <p:spPr/>
        <p:txBody>
          <a:bodyPr/>
          <a:lstStyle>
            <a:lvl1pPr>
              <a:defRPr/>
            </a:lvl1pPr>
          </a:lstStyle>
          <a:p>
            <a:endParaRPr lang="en-US" altLang="en-US"/>
          </a:p>
        </p:txBody>
      </p:sp>
      <p:sp>
        <p:nvSpPr>
          <p:cNvPr id="8" name="Slide Number Placeholder 4">
            <a:extLst>
              <a:ext uri="{FF2B5EF4-FFF2-40B4-BE49-F238E27FC236}">
                <a16:creationId xmlns:a16="http://schemas.microsoft.com/office/drawing/2014/main" id="{F7B8828C-89CF-114E-A202-0A8CC717A293}"/>
              </a:ext>
            </a:extLst>
          </p:cNvPr>
          <p:cNvSpPr>
            <a:spLocks noGrp="1"/>
          </p:cNvSpPr>
          <p:nvPr>
            <p:ph type="sldNum" sz="quarter" idx="11"/>
          </p:nvPr>
        </p:nvSpPr>
        <p:spPr/>
        <p:txBody>
          <a:bodyPr/>
          <a:lstStyle>
            <a:lvl1pPr>
              <a:defRPr/>
            </a:lvl1pPr>
          </a:lstStyle>
          <a:p>
            <a:pPr>
              <a:defRPr/>
            </a:pPr>
            <a:fld id="{DB6FE972-E339-294B-8B8E-953053A1C990}" type="slidenum">
              <a:rPr lang="en-US" altLang="x-none"/>
              <a:pPr>
                <a:defRPr/>
              </a:pPr>
              <a:t>‹#›</a:t>
            </a:fld>
            <a:endParaRPr lang="en-US" altLang="x-none"/>
          </a:p>
        </p:txBody>
      </p:sp>
    </p:spTree>
    <p:extLst>
      <p:ext uri="{BB962C8B-B14F-4D97-AF65-F5344CB8AC3E}">
        <p14:creationId xmlns:p14="http://schemas.microsoft.com/office/powerpoint/2010/main" val="1165958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7AB99591-7DD6-534F-96AC-20B6C5414312}"/>
              </a:ext>
            </a:extLst>
          </p:cNvPr>
          <p:cNvGrpSpPr>
            <a:grpSpLocks/>
          </p:cNvGrpSpPr>
          <p:nvPr/>
        </p:nvGrpSpPr>
        <p:grpSpPr bwMode="auto">
          <a:xfrm>
            <a:off x="0" y="1"/>
            <a:ext cx="9144000" cy="423863"/>
            <a:chOff x="0" y="0"/>
            <a:chExt cx="9144000" cy="424196"/>
          </a:xfrm>
        </p:grpSpPr>
        <p:sp>
          <p:nvSpPr>
            <p:cNvPr id="6" name="Rectangle 11">
              <a:extLst>
                <a:ext uri="{FF2B5EF4-FFF2-40B4-BE49-F238E27FC236}">
                  <a16:creationId xmlns:a16="http://schemas.microsoft.com/office/drawing/2014/main" id="{E75B6033-A3AF-3044-880F-BD70CC93A4D6}"/>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FADB6D83-6546-3B4B-AD42-260243012AAF}"/>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37D466F1-D592-BA4C-8C63-6BF3832A6E64}"/>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9" name="Footer Placeholder 5">
            <a:extLst>
              <a:ext uri="{FF2B5EF4-FFF2-40B4-BE49-F238E27FC236}">
                <a16:creationId xmlns:a16="http://schemas.microsoft.com/office/drawing/2014/main" id="{4F15B31E-A958-8A44-AC16-55D4C2878009}"/>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33B8B0FF-7D2B-994A-92DD-EEF0F8B53E1D}"/>
              </a:ext>
            </a:extLst>
          </p:cNvPr>
          <p:cNvSpPr>
            <a:spLocks noGrp="1"/>
          </p:cNvSpPr>
          <p:nvPr>
            <p:ph type="sldNum" sz="quarter" idx="11"/>
          </p:nvPr>
        </p:nvSpPr>
        <p:spPr/>
        <p:txBody>
          <a:bodyPr/>
          <a:lstStyle>
            <a:lvl1pPr>
              <a:defRPr/>
            </a:lvl1pPr>
          </a:lstStyle>
          <a:p>
            <a:pPr>
              <a:defRPr/>
            </a:pPr>
            <a:fld id="{1F6C98C5-69A4-BC4E-9B13-C288A6FD5862}" type="slidenum">
              <a:rPr lang="en-US" altLang="x-none"/>
              <a:pPr>
                <a:defRPr/>
              </a:pPr>
              <a:t>‹#›</a:t>
            </a:fld>
            <a:endParaRPr lang="en-US" altLang="x-none"/>
          </a:p>
        </p:txBody>
      </p:sp>
    </p:spTree>
    <p:extLst>
      <p:ext uri="{BB962C8B-B14F-4D97-AF65-F5344CB8AC3E}">
        <p14:creationId xmlns:p14="http://schemas.microsoft.com/office/powerpoint/2010/main" val="9488181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10">
            <a:extLst>
              <a:ext uri="{FF2B5EF4-FFF2-40B4-BE49-F238E27FC236}">
                <a16:creationId xmlns:a16="http://schemas.microsoft.com/office/drawing/2014/main" id="{60B3CBA5-22C0-0248-BA03-6CB4CF58489A}"/>
              </a:ext>
            </a:extLst>
          </p:cNvPr>
          <p:cNvGrpSpPr>
            <a:grpSpLocks/>
          </p:cNvGrpSpPr>
          <p:nvPr/>
        </p:nvGrpSpPr>
        <p:grpSpPr bwMode="auto">
          <a:xfrm>
            <a:off x="0" y="4"/>
            <a:ext cx="9144000" cy="423863"/>
            <a:chOff x="0" y="0"/>
            <a:chExt cx="9144000" cy="424196"/>
          </a:xfrm>
        </p:grpSpPr>
        <p:sp>
          <p:nvSpPr>
            <p:cNvPr id="3" name="Rectangle 11">
              <a:extLst>
                <a:ext uri="{FF2B5EF4-FFF2-40B4-BE49-F238E27FC236}">
                  <a16:creationId xmlns:a16="http://schemas.microsoft.com/office/drawing/2014/main" id="{D8FAC287-C29A-1143-97C9-8633F185E2EC}"/>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4" name="Picture 2">
              <a:extLst>
                <a:ext uri="{FF2B5EF4-FFF2-40B4-BE49-F238E27FC236}">
                  <a16:creationId xmlns:a16="http://schemas.microsoft.com/office/drawing/2014/main" id="{4E09596D-A4B4-B642-9F10-C5109607F344}"/>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5" name="TextBox 13">
              <a:extLst>
                <a:ext uri="{FF2B5EF4-FFF2-40B4-BE49-F238E27FC236}">
                  <a16:creationId xmlns:a16="http://schemas.microsoft.com/office/drawing/2014/main" id="{E34E81AA-AC5C-AD46-832D-D21B2D0ABA73}"/>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6" name="Footer Placeholder 2">
            <a:extLst>
              <a:ext uri="{FF2B5EF4-FFF2-40B4-BE49-F238E27FC236}">
                <a16:creationId xmlns:a16="http://schemas.microsoft.com/office/drawing/2014/main" id="{BEFE3518-BE6B-BF48-9352-F3B7E91A0B10}"/>
              </a:ext>
            </a:extLst>
          </p:cNvPr>
          <p:cNvSpPr>
            <a:spLocks noGrp="1"/>
          </p:cNvSpPr>
          <p:nvPr>
            <p:ph type="ftr" sz="quarter" idx="10"/>
          </p:nvPr>
        </p:nvSpPr>
        <p:spPr/>
        <p:txBody>
          <a:bodyPr/>
          <a:lstStyle>
            <a:lvl1pPr>
              <a:defRPr/>
            </a:lvl1pPr>
          </a:lstStyle>
          <a:p>
            <a:endParaRPr lang="en-US" altLang="en-US"/>
          </a:p>
        </p:txBody>
      </p:sp>
      <p:sp>
        <p:nvSpPr>
          <p:cNvPr id="7" name="Slide Number Placeholder 3">
            <a:extLst>
              <a:ext uri="{FF2B5EF4-FFF2-40B4-BE49-F238E27FC236}">
                <a16:creationId xmlns:a16="http://schemas.microsoft.com/office/drawing/2014/main" id="{B7D46908-3CAA-B54D-9ED6-6B235E38E1F3}"/>
              </a:ext>
            </a:extLst>
          </p:cNvPr>
          <p:cNvSpPr>
            <a:spLocks noGrp="1"/>
          </p:cNvSpPr>
          <p:nvPr>
            <p:ph type="sldNum" sz="quarter" idx="11"/>
          </p:nvPr>
        </p:nvSpPr>
        <p:spPr/>
        <p:txBody>
          <a:bodyPr/>
          <a:lstStyle>
            <a:lvl1pPr>
              <a:defRPr/>
            </a:lvl1pPr>
          </a:lstStyle>
          <a:p>
            <a:pPr>
              <a:defRPr/>
            </a:pPr>
            <a:fld id="{D1133049-D2FD-3944-BA5E-097917F415A2}" type="slidenum">
              <a:rPr lang="en-US" altLang="x-none"/>
              <a:pPr>
                <a:defRPr/>
              </a:pPr>
              <a:t>‹#›</a:t>
            </a:fld>
            <a:endParaRPr lang="en-US" altLang="x-none"/>
          </a:p>
        </p:txBody>
      </p:sp>
    </p:spTree>
    <p:extLst>
      <p:ext uri="{BB962C8B-B14F-4D97-AF65-F5344CB8AC3E}">
        <p14:creationId xmlns:p14="http://schemas.microsoft.com/office/powerpoint/2010/main" val="115082026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60F7CDD1-0560-C14B-B04F-E8EAA0F69370}"/>
              </a:ext>
            </a:extLst>
          </p:cNvPr>
          <p:cNvGrpSpPr>
            <a:grpSpLocks/>
          </p:cNvGrpSpPr>
          <p:nvPr/>
        </p:nvGrpSpPr>
        <p:grpSpPr bwMode="auto">
          <a:xfrm>
            <a:off x="0" y="4"/>
            <a:ext cx="9144000" cy="423863"/>
            <a:chOff x="0" y="0"/>
            <a:chExt cx="9144000" cy="424196"/>
          </a:xfrm>
        </p:grpSpPr>
        <p:sp>
          <p:nvSpPr>
            <p:cNvPr id="6" name="Rectangle 11">
              <a:extLst>
                <a:ext uri="{FF2B5EF4-FFF2-40B4-BE49-F238E27FC236}">
                  <a16:creationId xmlns:a16="http://schemas.microsoft.com/office/drawing/2014/main" id="{02743A4E-7834-DE43-89DD-DB1E9280ACC0}"/>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61E11B44-072F-2E4C-ABA4-90B1E405AEBC}"/>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D5B82A0D-06BB-2D41-90A5-49D5C015980B}"/>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457202" y="273050"/>
            <a:ext cx="3008313"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73053"/>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9" name="Footer Placeholder 5">
            <a:extLst>
              <a:ext uri="{FF2B5EF4-FFF2-40B4-BE49-F238E27FC236}">
                <a16:creationId xmlns:a16="http://schemas.microsoft.com/office/drawing/2014/main" id="{2AB0CB06-590B-2C44-8275-3D17EBD765B5}"/>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B6CE5A53-4A29-454D-8540-885C22A7F238}"/>
              </a:ext>
            </a:extLst>
          </p:cNvPr>
          <p:cNvSpPr>
            <a:spLocks noGrp="1"/>
          </p:cNvSpPr>
          <p:nvPr>
            <p:ph type="sldNum" sz="quarter" idx="11"/>
          </p:nvPr>
        </p:nvSpPr>
        <p:spPr/>
        <p:txBody>
          <a:bodyPr/>
          <a:lstStyle>
            <a:lvl1pPr>
              <a:defRPr/>
            </a:lvl1pPr>
          </a:lstStyle>
          <a:p>
            <a:pPr>
              <a:defRPr/>
            </a:pPr>
            <a:fld id="{E77A1D9A-06A8-4C4C-BCBF-4EAA90C5FEE9}" type="slidenum">
              <a:rPr lang="en-US" altLang="x-none"/>
              <a:pPr>
                <a:defRPr/>
              </a:pPr>
              <a:t>‹#›</a:t>
            </a:fld>
            <a:endParaRPr lang="en-US" altLang="x-none"/>
          </a:p>
        </p:txBody>
      </p:sp>
    </p:spTree>
    <p:extLst>
      <p:ext uri="{BB962C8B-B14F-4D97-AF65-F5344CB8AC3E}">
        <p14:creationId xmlns:p14="http://schemas.microsoft.com/office/powerpoint/2010/main" val="407530290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F65A907A-D9F6-3341-8625-49CDC806F9A5}"/>
              </a:ext>
            </a:extLst>
          </p:cNvPr>
          <p:cNvGrpSpPr>
            <a:grpSpLocks/>
          </p:cNvGrpSpPr>
          <p:nvPr/>
        </p:nvGrpSpPr>
        <p:grpSpPr bwMode="auto">
          <a:xfrm>
            <a:off x="0" y="4"/>
            <a:ext cx="9144000" cy="423863"/>
            <a:chOff x="0" y="0"/>
            <a:chExt cx="9144000" cy="424196"/>
          </a:xfrm>
        </p:grpSpPr>
        <p:sp>
          <p:nvSpPr>
            <p:cNvPr id="6" name="Rectangle 11">
              <a:extLst>
                <a:ext uri="{FF2B5EF4-FFF2-40B4-BE49-F238E27FC236}">
                  <a16:creationId xmlns:a16="http://schemas.microsoft.com/office/drawing/2014/main" id="{B5C2A6E7-8C70-0F4A-9915-4625B2BA52C2}"/>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C9535CB7-BF0F-2445-A924-11CE5965D847}"/>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5DEAC29A-3DC2-364D-8CD1-0C5236E4AB9B}"/>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9" name="Footer Placeholder 5">
            <a:extLst>
              <a:ext uri="{FF2B5EF4-FFF2-40B4-BE49-F238E27FC236}">
                <a16:creationId xmlns:a16="http://schemas.microsoft.com/office/drawing/2014/main" id="{48039279-4362-FF40-9B5D-A30733ED5B30}"/>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2CADF7AD-F24A-D941-AB6F-144A6CD047C7}"/>
              </a:ext>
            </a:extLst>
          </p:cNvPr>
          <p:cNvSpPr>
            <a:spLocks noGrp="1"/>
          </p:cNvSpPr>
          <p:nvPr>
            <p:ph type="sldNum" sz="quarter" idx="11"/>
          </p:nvPr>
        </p:nvSpPr>
        <p:spPr/>
        <p:txBody>
          <a:bodyPr/>
          <a:lstStyle>
            <a:lvl1pPr>
              <a:defRPr/>
            </a:lvl1pPr>
          </a:lstStyle>
          <a:p>
            <a:pPr>
              <a:defRPr/>
            </a:pPr>
            <a:fld id="{F754DB83-AE17-034B-9B8A-DC9CC595EF32}" type="slidenum">
              <a:rPr lang="en-US" altLang="x-none"/>
              <a:pPr>
                <a:defRPr/>
              </a:pPr>
              <a:t>‹#›</a:t>
            </a:fld>
            <a:endParaRPr lang="en-US" altLang="x-none"/>
          </a:p>
        </p:txBody>
      </p:sp>
    </p:spTree>
    <p:extLst>
      <p:ext uri="{BB962C8B-B14F-4D97-AF65-F5344CB8AC3E}">
        <p14:creationId xmlns:p14="http://schemas.microsoft.com/office/powerpoint/2010/main" val="236602967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BFF4124B-0A9C-454F-919A-C4C1F3852FBF}"/>
              </a:ext>
            </a:extLst>
          </p:cNvPr>
          <p:cNvGrpSpPr>
            <a:grpSpLocks/>
          </p:cNvGrpSpPr>
          <p:nvPr/>
        </p:nvGrpSpPr>
        <p:grpSpPr bwMode="auto">
          <a:xfrm>
            <a:off x="0" y="4"/>
            <a:ext cx="9144000" cy="423863"/>
            <a:chOff x="0" y="0"/>
            <a:chExt cx="9144000" cy="424196"/>
          </a:xfrm>
        </p:grpSpPr>
        <p:sp>
          <p:nvSpPr>
            <p:cNvPr id="5" name="Rectangle 11">
              <a:extLst>
                <a:ext uri="{FF2B5EF4-FFF2-40B4-BE49-F238E27FC236}">
                  <a16:creationId xmlns:a16="http://schemas.microsoft.com/office/drawing/2014/main" id="{224C55D9-F32A-C241-B26E-41FEE5352F85}"/>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92482A19-76B0-AC42-8258-EBEC0A72AA26}"/>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3AA95A39-E7B5-5F4D-8EEB-D61B8CD7FE6C}"/>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BB76806-2CAC-9647-B999-51ABBED574C6}"/>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B20A00FA-414F-9247-84C7-24D34FE54774}"/>
              </a:ext>
            </a:extLst>
          </p:cNvPr>
          <p:cNvSpPr>
            <a:spLocks noGrp="1"/>
          </p:cNvSpPr>
          <p:nvPr>
            <p:ph type="sldNum" sz="quarter" idx="11"/>
          </p:nvPr>
        </p:nvSpPr>
        <p:spPr/>
        <p:txBody>
          <a:bodyPr/>
          <a:lstStyle>
            <a:lvl1pPr>
              <a:defRPr/>
            </a:lvl1pPr>
          </a:lstStyle>
          <a:p>
            <a:pPr>
              <a:defRPr/>
            </a:pPr>
            <a:fld id="{26A435AC-33E1-8B4A-B493-226EDBA27220}" type="slidenum">
              <a:rPr lang="en-US" altLang="x-none"/>
              <a:pPr>
                <a:defRPr/>
              </a:pPr>
              <a:t>‹#›</a:t>
            </a:fld>
            <a:endParaRPr lang="en-US" altLang="x-none"/>
          </a:p>
        </p:txBody>
      </p:sp>
    </p:spTree>
    <p:extLst>
      <p:ext uri="{BB962C8B-B14F-4D97-AF65-F5344CB8AC3E}">
        <p14:creationId xmlns:p14="http://schemas.microsoft.com/office/powerpoint/2010/main" val="35618068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529039F4-185F-0240-9CFF-6DEFF7962143}"/>
              </a:ext>
            </a:extLst>
          </p:cNvPr>
          <p:cNvGrpSpPr>
            <a:grpSpLocks/>
          </p:cNvGrpSpPr>
          <p:nvPr/>
        </p:nvGrpSpPr>
        <p:grpSpPr bwMode="auto">
          <a:xfrm>
            <a:off x="0" y="4"/>
            <a:ext cx="9144000" cy="423863"/>
            <a:chOff x="0" y="0"/>
            <a:chExt cx="9144000" cy="424196"/>
          </a:xfrm>
        </p:grpSpPr>
        <p:sp>
          <p:nvSpPr>
            <p:cNvPr id="5" name="Rectangle 11">
              <a:extLst>
                <a:ext uri="{FF2B5EF4-FFF2-40B4-BE49-F238E27FC236}">
                  <a16:creationId xmlns:a16="http://schemas.microsoft.com/office/drawing/2014/main" id="{07DFB7D5-AA02-B144-B1B6-B86E1B1A6299}"/>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F5B69205-C021-C642-985D-15594E738364}"/>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78F149C3-1067-5B4E-AC42-242AA20B83B7}"/>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Vertical Title 1"/>
          <p:cNvSpPr>
            <a:spLocks noGrp="1"/>
          </p:cNvSpPr>
          <p:nvPr>
            <p:ph type="title" orient="vert"/>
          </p:nvPr>
        </p:nvSpPr>
        <p:spPr>
          <a:xfrm>
            <a:off x="6629400" y="274642"/>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4C45F0C3-1D8F-FD41-8AAB-5A5F9D9EE71E}"/>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26D378CA-79D0-C745-B5B6-FCD399314C5B}"/>
              </a:ext>
            </a:extLst>
          </p:cNvPr>
          <p:cNvSpPr>
            <a:spLocks noGrp="1"/>
          </p:cNvSpPr>
          <p:nvPr>
            <p:ph type="sldNum" sz="quarter" idx="11"/>
          </p:nvPr>
        </p:nvSpPr>
        <p:spPr/>
        <p:txBody>
          <a:bodyPr/>
          <a:lstStyle>
            <a:lvl1pPr>
              <a:defRPr/>
            </a:lvl1pPr>
          </a:lstStyle>
          <a:p>
            <a:pPr>
              <a:defRPr/>
            </a:pPr>
            <a:fld id="{4CFE334B-9D82-3E4D-9121-32EB2E88CEDF}" type="slidenum">
              <a:rPr lang="en-US" altLang="x-none"/>
              <a:pPr>
                <a:defRPr/>
              </a:pPr>
              <a:t>‹#›</a:t>
            </a:fld>
            <a:endParaRPr lang="en-US" altLang="x-none"/>
          </a:p>
        </p:txBody>
      </p:sp>
    </p:spTree>
    <p:extLst>
      <p:ext uri="{BB962C8B-B14F-4D97-AF65-F5344CB8AC3E}">
        <p14:creationId xmlns:p14="http://schemas.microsoft.com/office/powerpoint/2010/main" val="35447352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quarter" idx="1"/>
          </p:nvPr>
        </p:nvSpPr>
        <p:spPr>
          <a:xfrm>
            <a:off x="609600" y="1600200"/>
            <a:ext cx="4038600" cy="21859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09600" y="3938592"/>
            <a:ext cx="4038600" cy="21875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half" idx="3"/>
          </p:nvPr>
        </p:nvSpPr>
        <p:spPr>
          <a:xfrm>
            <a:off x="4800600" y="1600204"/>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a:extLst>
              <a:ext uri="{FF2B5EF4-FFF2-40B4-BE49-F238E27FC236}">
                <a16:creationId xmlns:a16="http://schemas.microsoft.com/office/drawing/2014/main" id="{A32BC00A-55A0-E647-9F97-0C2898BA3922}"/>
              </a:ext>
            </a:extLst>
          </p:cNvPr>
          <p:cNvSpPr>
            <a:spLocks noGrp="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eaLnBrk="1" hangingPunct="1">
              <a:defRPr sz="900">
                <a:solidFill>
                  <a:schemeClr val="tx2"/>
                </a:solidFill>
              </a:defRPr>
            </a:lvl1pPr>
          </a:lstStyle>
          <a:p>
            <a:endParaRPr lang="en-US" altLang="en-US"/>
          </a:p>
        </p:txBody>
      </p:sp>
      <p:sp>
        <p:nvSpPr>
          <p:cNvPr id="7" name="Footer Placeholder 6">
            <a:extLst>
              <a:ext uri="{FF2B5EF4-FFF2-40B4-BE49-F238E27FC236}">
                <a16:creationId xmlns:a16="http://schemas.microsoft.com/office/drawing/2014/main" id="{38F29CB1-B4C3-C948-AB43-0A54D7DE94D6}"/>
              </a:ext>
            </a:extLst>
          </p:cNvPr>
          <p:cNvSpPr>
            <a:spLocks noGrp="1"/>
          </p:cNvSpPr>
          <p:nvPr>
            <p:ph type="ftr" sz="quarter" idx="11"/>
          </p:nvPr>
        </p:nvSpPr>
        <p:spPr>
          <a:xfrm>
            <a:off x="3124200" y="6245225"/>
            <a:ext cx="2895600" cy="476250"/>
          </a:xfrm>
        </p:spPr>
        <p:txBody>
          <a:bodyPr/>
          <a:lstStyle>
            <a:lvl1pPr>
              <a:defRPr/>
            </a:lvl1pPr>
          </a:lstStyle>
          <a:p>
            <a:endParaRPr lang="en-US" altLang="en-US"/>
          </a:p>
        </p:txBody>
      </p:sp>
    </p:spTree>
    <p:extLst>
      <p:ext uri="{BB962C8B-B14F-4D97-AF65-F5344CB8AC3E}">
        <p14:creationId xmlns:p14="http://schemas.microsoft.com/office/powerpoint/2010/main" val="316521238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5C65AE7A-6672-E847-954B-5A706CC1858C}"/>
              </a:ext>
            </a:extLst>
          </p:cNvPr>
          <p:cNvGrpSpPr>
            <a:grpSpLocks/>
          </p:cNvGrpSpPr>
          <p:nvPr/>
        </p:nvGrpSpPr>
        <p:grpSpPr bwMode="auto">
          <a:xfrm>
            <a:off x="0" y="4"/>
            <a:ext cx="9144000" cy="423863"/>
            <a:chOff x="0" y="0"/>
            <a:chExt cx="9144000" cy="424196"/>
          </a:xfrm>
        </p:grpSpPr>
        <p:sp>
          <p:nvSpPr>
            <p:cNvPr id="5" name="Rectangle 11">
              <a:extLst>
                <a:ext uri="{FF2B5EF4-FFF2-40B4-BE49-F238E27FC236}">
                  <a16:creationId xmlns:a16="http://schemas.microsoft.com/office/drawing/2014/main" id="{BCC037E0-C780-7B4C-80D4-6552B7C705A1}"/>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1D6D9CA6-9DD6-654C-BC52-22E127C3B4C8}"/>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C46888E1-3B1D-E942-8B8B-4B175D7C299E}"/>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ctrTitle"/>
          </p:nvPr>
        </p:nvSpPr>
        <p:spPr>
          <a:xfrm>
            <a:off x="685800" y="2130429"/>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2"/>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8" name="Footer Placeholder 4">
            <a:extLst>
              <a:ext uri="{FF2B5EF4-FFF2-40B4-BE49-F238E27FC236}">
                <a16:creationId xmlns:a16="http://schemas.microsoft.com/office/drawing/2014/main" id="{5607C805-B31B-1F4A-A456-FBC9C84749CF}"/>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AC068C6E-CF47-C14A-B4C3-6E2AC340523D}"/>
              </a:ext>
            </a:extLst>
          </p:cNvPr>
          <p:cNvSpPr>
            <a:spLocks noGrp="1"/>
          </p:cNvSpPr>
          <p:nvPr>
            <p:ph type="sldNum" sz="quarter" idx="11"/>
          </p:nvPr>
        </p:nvSpPr>
        <p:spPr/>
        <p:txBody>
          <a:bodyPr/>
          <a:lstStyle>
            <a:lvl1pPr>
              <a:defRPr/>
            </a:lvl1pPr>
          </a:lstStyle>
          <a:p>
            <a:pPr>
              <a:defRPr/>
            </a:pPr>
            <a:fld id="{1EF62C71-1C77-4A43-A53A-2010737151EF}" type="slidenum">
              <a:rPr lang="en-US" altLang="x-none"/>
              <a:pPr>
                <a:defRPr/>
              </a:pPr>
              <a:t>‹#›</a:t>
            </a:fld>
            <a:endParaRPr lang="en-US" altLang="x-none"/>
          </a:p>
        </p:txBody>
      </p:sp>
    </p:spTree>
    <p:extLst>
      <p:ext uri="{BB962C8B-B14F-4D97-AF65-F5344CB8AC3E}">
        <p14:creationId xmlns:p14="http://schemas.microsoft.com/office/powerpoint/2010/main" val="414035188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A7E6643C-4D14-D64E-8E33-C3C988E1CB75}"/>
              </a:ext>
            </a:extLst>
          </p:cNvPr>
          <p:cNvGrpSpPr>
            <a:grpSpLocks/>
          </p:cNvGrpSpPr>
          <p:nvPr/>
        </p:nvGrpSpPr>
        <p:grpSpPr bwMode="auto">
          <a:xfrm>
            <a:off x="0" y="4"/>
            <a:ext cx="9144000" cy="423863"/>
            <a:chOff x="0" y="0"/>
            <a:chExt cx="9144000" cy="424196"/>
          </a:xfrm>
        </p:grpSpPr>
        <p:sp>
          <p:nvSpPr>
            <p:cNvPr id="5" name="Rectangle 11">
              <a:extLst>
                <a:ext uri="{FF2B5EF4-FFF2-40B4-BE49-F238E27FC236}">
                  <a16:creationId xmlns:a16="http://schemas.microsoft.com/office/drawing/2014/main" id="{F01472CB-BADF-6342-A3DE-CE34CF6BAEED}"/>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8C7EF87B-C3DB-7241-99CA-4CDD077A7947}"/>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EE31F775-C8CA-5C4A-9017-4334EA8B0382}"/>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15BCB35D-309F-3D4F-9F62-1916233FC318}"/>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3B7253A4-B4C9-C74A-92F0-1E6196EFECB1}"/>
              </a:ext>
            </a:extLst>
          </p:cNvPr>
          <p:cNvSpPr>
            <a:spLocks noGrp="1"/>
          </p:cNvSpPr>
          <p:nvPr>
            <p:ph type="sldNum" sz="quarter" idx="11"/>
          </p:nvPr>
        </p:nvSpPr>
        <p:spPr/>
        <p:txBody>
          <a:bodyPr/>
          <a:lstStyle>
            <a:lvl1pPr>
              <a:defRPr/>
            </a:lvl1pPr>
          </a:lstStyle>
          <a:p>
            <a:pPr>
              <a:defRPr/>
            </a:pPr>
            <a:fld id="{7EFABFDB-2D12-DC4E-8E0F-166E9AD58262}" type="slidenum">
              <a:rPr lang="en-US" altLang="x-none"/>
              <a:pPr>
                <a:defRPr/>
              </a:pPr>
              <a:t>‹#›</a:t>
            </a:fld>
            <a:endParaRPr lang="en-US" altLang="x-none"/>
          </a:p>
        </p:txBody>
      </p:sp>
    </p:spTree>
    <p:extLst>
      <p:ext uri="{BB962C8B-B14F-4D97-AF65-F5344CB8AC3E}">
        <p14:creationId xmlns:p14="http://schemas.microsoft.com/office/powerpoint/2010/main" val="348955698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10">
            <a:extLst>
              <a:ext uri="{FF2B5EF4-FFF2-40B4-BE49-F238E27FC236}">
                <a16:creationId xmlns:a16="http://schemas.microsoft.com/office/drawing/2014/main" id="{66FE4B6D-EB06-DE41-A3C3-687F67484687}"/>
              </a:ext>
            </a:extLst>
          </p:cNvPr>
          <p:cNvGrpSpPr>
            <a:grpSpLocks/>
          </p:cNvGrpSpPr>
          <p:nvPr/>
        </p:nvGrpSpPr>
        <p:grpSpPr bwMode="auto">
          <a:xfrm>
            <a:off x="0" y="4"/>
            <a:ext cx="9144000" cy="423863"/>
            <a:chOff x="0" y="0"/>
            <a:chExt cx="9144000" cy="424196"/>
          </a:xfrm>
        </p:grpSpPr>
        <p:sp>
          <p:nvSpPr>
            <p:cNvPr id="5" name="Rectangle 11">
              <a:extLst>
                <a:ext uri="{FF2B5EF4-FFF2-40B4-BE49-F238E27FC236}">
                  <a16:creationId xmlns:a16="http://schemas.microsoft.com/office/drawing/2014/main" id="{EFF193CD-0E7E-E14F-9F53-EDE767C0AC4E}"/>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6" name="Picture 2">
              <a:extLst>
                <a:ext uri="{FF2B5EF4-FFF2-40B4-BE49-F238E27FC236}">
                  <a16:creationId xmlns:a16="http://schemas.microsoft.com/office/drawing/2014/main" id="{E465BC68-E52A-B24B-9932-36A62F3B28A9}"/>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7" name="TextBox 13">
              <a:extLst>
                <a:ext uri="{FF2B5EF4-FFF2-40B4-BE49-F238E27FC236}">
                  <a16:creationId xmlns:a16="http://schemas.microsoft.com/office/drawing/2014/main" id="{DB8CC196-CF76-0B49-B58B-EB51F4FB9EFD}"/>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a:xfrm>
            <a:off x="722313" y="4406904"/>
            <a:ext cx="77724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2"/>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8" name="Footer Placeholder 4">
            <a:extLst>
              <a:ext uri="{FF2B5EF4-FFF2-40B4-BE49-F238E27FC236}">
                <a16:creationId xmlns:a16="http://schemas.microsoft.com/office/drawing/2014/main" id="{339E3ABE-758F-9948-90EB-6F00415176B1}"/>
              </a:ext>
            </a:extLst>
          </p:cNvPr>
          <p:cNvSpPr>
            <a:spLocks noGrp="1"/>
          </p:cNvSpPr>
          <p:nvPr>
            <p:ph type="ftr" sz="quarter" idx="10"/>
          </p:nvPr>
        </p:nvSpPr>
        <p:spPr/>
        <p:txBody>
          <a:bodyPr/>
          <a:lstStyle>
            <a:lvl1pPr>
              <a:defRPr/>
            </a:lvl1pPr>
          </a:lstStyle>
          <a:p>
            <a:endParaRPr lang="en-US" altLang="en-US"/>
          </a:p>
        </p:txBody>
      </p:sp>
      <p:sp>
        <p:nvSpPr>
          <p:cNvPr id="9" name="Slide Number Placeholder 5">
            <a:extLst>
              <a:ext uri="{FF2B5EF4-FFF2-40B4-BE49-F238E27FC236}">
                <a16:creationId xmlns:a16="http://schemas.microsoft.com/office/drawing/2014/main" id="{9322A34E-AE19-914B-B952-D9F6D1CE867A}"/>
              </a:ext>
            </a:extLst>
          </p:cNvPr>
          <p:cNvSpPr>
            <a:spLocks noGrp="1"/>
          </p:cNvSpPr>
          <p:nvPr>
            <p:ph type="sldNum" sz="quarter" idx="11"/>
          </p:nvPr>
        </p:nvSpPr>
        <p:spPr/>
        <p:txBody>
          <a:bodyPr/>
          <a:lstStyle>
            <a:lvl1pPr>
              <a:defRPr/>
            </a:lvl1pPr>
          </a:lstStyle>
          <a:p>
            <a:pPr>
              <a:defRPr/>
            </a:pPr>
            <a:fld id="{0C482A68-C57A-2541-B244-252C64DCDF7E}" type="slidenum">
              <a:rPr lang="en-US" altLang="x-none"/>
              <a:pPr>
                <a:defRPr/>
              </a:pPr>
              <a:t>‹#›</a:t>
            </a:fld>
            <a:endParaRPr lang="en-US" altLang="x-none"/>
          </a:p>
        </p:txBody>
      </p:sp>
    </p:spTree>
    <p:extLst>
      <p:ext uri="{BB962C8B-B14F-4D97-AF65-F5344CB8AC3E}">
        <p14:creationId xmlns:p14="http://schemas.microsoft.com/office/powerpoint/2010/main" val="249692143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10">
            <a:extLst>
              <a:ext uri="{FF2B5EF4-FFF2-40B4-BE49-F238E27FC236}">
                <a16:creationId xmlns:a16="http://schemas.microsoft.com/office/drawing/2014/main" id="{C96C5320-1FF1-BC44-AA12-7273E1D6657A}"/>
              </a:ext>
            </a:extLst>
          </p:cNvPr>
          <p:cNvGrpSpPr>
            <a:grpSpLocks/>
          </p:cNvGrpSpPr>
          <p:nvPr/>
        </p:nvGrpSpPr>
        <p:grpSpPr bwMode="auto">
          <a:xfrm>
            <a:off x="0" y="4"/>
            <a:ext cx="9144000" cy="423863"/>
            <a:chOff x="0" y="0"/>
            <a:chExt cx="9144000" cy="424196"/>
          </a:xfrm>
        </p:grpSpPr>
        <p:sp>
          <p:nvSpPr>
            <p:cNvPr id="6" name="Rectangle 11">
              <a:extLst>
                <a:ext uri="{FF2B5EF4-FFF2-40B4-BE49-F238E27FC236}">
                  <a16:creationId xmlns:a16="http://schemas.microsoft.com/office/drawing/2014/main" id="{47706C26-0C13-FF4D-AAAF-4EB08A1CEB88}"/>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7" name="Picture 2">
              <a:extLst>
                <a:ext uri="{FF2B5EF4-FFF2-40B4-BE49-F238E27FC236}">
                  <a16:creationId xmlns:a16="http://schemas.microsoft.com/office/drawing/2014/main" id="{AE58244A-8003-A246-B3B3-2762E9D47E5C}"/>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8" name="TextBox 13">
              <a:extLst>
                <a:ext uri="{FF2B5EF4-FFF2-40B4-BE49-F238E27FC236}">
                  <a16:creationId xmlns:a16="http://schemas.microsoft.com/office/drawing/2014/main" id="{9DCAAEA8-759B-9A49-A556-B01FD2E47114}"/>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4"/>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4"/>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5">
            <a:extLst>
              <a:ext uri="{FF2B5EF4-FFF2-40B4-BE49-F238E27FC236}">
                <a16:creationId xmlns:a16="http://schemas.microsoft.com/office/drawing/2014/main" id="{E5419BE5-D084-2947-A287-28B2F4342984}"/>
              </a:ext>
            </a:extLst>
          </p:cNvPr>
          <p:cNvSpPr>
            <a:spLocks noGrp="1"/>
          </p:cNvSpPr>
          <p:nvPr>
            <p:ph type="ftr" sz="quarter" idx="10"/>
          </p:nvPr>
        </p:nvSpPr>
        <p:spPr/>
        <p:txBody>
          <a:bodyPr/>
          <a:lstStyle>
            <a:lvl1pPr>
              <a:defRPr/>
            </a:lvl1pPr>
          </a:lstStyle>
          <a:p>
            <a:endParaRPr lang="en-US" altLang="en-US"/>
          </a:p>
        </p:txBody>
      </p:sp>
      <p:sp>
        <p:nvSpPr>
          <p:cNvPr id="10" name="Slide Number Placeholder 6">
            <a:extLst>
              <a:ext uri="{FF2B5EF4-FFF2-40B4-BE49-F238E27FC236}">
                <a16:creationId xmlns:a16="http://schemas.microsoft.com/office/drawing/2014/main" id="{45E08C5D-695B-234B-B52F-C1AA9CC34AEF}"/>
              </a:ext>
            </a:extLst>
          </p:cNvPr>
          <p:cNvSpPr>
            <a:spLocks noGrp="1"/>
          </p:cNvSpPr>
          <p:nvPr>
            <p:ph type="sldNum" sz="quarter" idx="11"/>
          </p:nvPr>
        </p:nvSpPr>
        <p:spPr/>
        <p:txBody>
          <a:bodyPr/>
          <a:lstStyle>
            <a:lvl1pPr>
              <a:defRPr/>
            </a:lvl1pPr>
          </a:lstStyle>
          <a:p>
            <a:pPr>
              <a:defRPr/>
            </a:pPr>
            <a:fld id="{EDAF9C4E-7587-0445-8422-43C4A60EA772}" type="slidenum">
              <a:rPr lang="en-US" altLang="x-none"/>
              <a:pPr>
                <a:defRPr/>
              </a:pPr>
              <a:t>‹#›</a:t>
            </a:fld>
            <a:endParaRPr lang="en-US" altLang="x-none"/>
          </a:p>
        </p:txBody>
      </p:sp>
    </p:spTree>
    <p:extLst>
      <p:ext uri="{BB962C8B-B14F-4D97-AF65-F5344CB8AC3E}">
        <p14:creationId xmlns:p14="http://schemas.microsoft.com/office/powerpoint/2010/main" val="3787077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5.xml"/><Relationship Id="rId13" Type="http://schemas.openxmlformats.org/officeDocument/2006/relationships/image" Target="../media/image2.png"/><Relationship Id="rId3" Type="http://schemas.openxmlformats.org/officeDocument/2006/relationships/slideLayout" Target="../slideLayouts/slideLayout110.xml"/><Relationship Id="rId7" Type="http://schemas.openxmlformats.org/officeDocument/2006/relationships/slideLayout" Target="../slideLayouts/slideLayout114.xml"/><Relationship Id="rId12" Type="http://schemas.openxmlformats.org/officeDocument/2006/relationships/theme" Target="../theme/theme10.xml"/><Relationship Id="rId2" Type="http://schemas.openxmlformats.org/officeDocument/2006/relationships/slideLayout" Target="../slideLayouts/slideLayout109.xml"/><Relationship Id="rId1" Type="http://schemas.openxmlformats.org/officeDocument/2006/relationships/slideLayout" Target="../slideLayouts/slideLayout108.xml"/><Relationship Id="rId6" Type="http://schemas.openxmlformats.org/officeDocument/2006/relationships/slideLayout" Target="../slideLayouts/slideLayout113.xml"/><Relationship Id="rId11" Type="http://schemas.openxmlformats.org/officeDocument/2006/relationships/slideLayout" Target="../slideLayouts/slideLayout118.xml"/><Relationship Id="rId5" Type="http://schemas.openxmlformats.org/officeDocument/2006/relationships/slideLayout" Target="../slideLayouts/slideLayout112.xml"/><Relationship Id="rId10" Type="http://schemas.openxmlformats.org/officeDocument/2006/relationships/slideLayout" Target="../slideLayouts/slideLayout117.xml"/><Relationship Id="rId4" Type="http://schemas.openxmlformats.org/officeDocument/2006/relationships/slideLayout" Target="../slideLayouts/slideLayout111.xml"/><Relationship Id="rId9" Type="http://schemas.openxmlformats.org/officeDocument/2006/relationships/slideLayout" Target="../slideLayouts/slideLayout116.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6.xml"/><Relationship Id="rId13" Type="http://schemas.openxmlformats.org/officeDocument/2006/relationships/image" Target="../media/image2.png"/><Relationship Id="rId3" Type="http://schemas.openxmlformats.org/officeDocument/2006/relationships/slideLayout" Target="../slideLayouts/slideLayout121.xml"/><Relationship Id="rId7" Type="http://schemas.openxmlformats.org/officeDocument/2006/relationships/slideLayout" Target="../slideLayouts/slideLayout125.xml"/><Relationship Id="rId12" Type="http://schemas.openxmlformats.org/officeDocument/2006/relationships/theme" Target="../theme/theme11.xml"/><Relationship Id="rId2" Type="http://schemas.openxmlformats.org/officeDocument/2006/relationships/slideLayout" Target="../slideLayouts/slideLayout120.xml"/><Relationship Id="rId1" Type="http://schemas.openxmlformats.org/officeDocument/2006/relationships/slideLayout" Target="../slideLayouts/slideLayout119.xml"/><Relationship Id="rId6" Type="http://schemas.openxmlformats.org/officeDocument/2006/relationships/slideLayout" Target="../slideLayouts/slideLayout124.xml"/><Relationship Id="rId11" Type="http://schemas.openxmlformats.org/officeDocument/2006/relationships/slideLayout" Target="../slideLayouts/slideLayout129.xml"/><Relationship Id="rId5" Type="http://schemas.openxmlformats.org/officeDocument/2006/relationships/slideLayout" Target="../slideLayouts/slideLayout123.xml"/><Relationship Id="rId10" Type="http://schemas.openxmlformats.org/officeDocument/2006/relationships/slideLayout" Target="../slideLayouts/slideLayout128.xml"/><Relationship Id="rId4" Type="http://schemas.openxmlformats.org/officeDocument/2006/relationships/slideLayout" Target="../slideLayouts/slideLayout122.xml"/><Relationship Id="rId9" Type="http://schemas.openxmlformats.org/officeDocument/2006/relationships/slideLayout" Target="../slideLayouts/slideLayout1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image" Target="../media/image2.png"/><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theme" Target="../theme/theme6.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theme" Target="../theme/theme7.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theme" Target="../theme/theme8.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image" Target="../media/image1.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3.xml"/><Relationship Id="rId13" Type="http://schemas.openxmlformats.org/officeDocument/2006/relationships/theme" Target="../theme/theme9.xml"/><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slideLayout" Target="../slideLayouts/slideLayout107.xml"/><Relationship Id="rId2" Type="http://schemas.openxmlformats.org/officeDocument/2006/relationships/slideLayout" Target="../slideLayouts/slideLayout97.x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slideLayout" Target="../slideLayouts/slideLayout106.xml"/><Relationship Id="rId5" Type="http://schemas.openxmlformats.org/officeDocument/2006/relationships/slideLayout" Target="../slideLayouts/slideLayout100.xml"/><Relationship Id="rId10" Type="http://schemas.openxmlformats.org/officeDocument/2006/relationships/slideLayout" Target="../slideLayouts/slideLayout105.xml"/><Relationship Id="rId4" Type="http://schemas.openxmlformats.org/officeDocument/2006/relationships/slideLayout" Target="../slideLayouts/slideLayout99.xml"/><Relationship Id="rId9" Type="http://schemas.openxmlformats.org/officeDocument/2006/relationships/slideLayout" Target="../slideLayouts/slideLayout104.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7E3AC38F-FD23-DE47-A8BE-6C75DDB87463}"/>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CAC4F49F-E786-F84B-8DDA-CE6B298010E1}"/>
              </a:ext>
            </a:extLst>
          </p:cNvPr>
          <p:cNvSpPr>
            <a:spLocks noGrp="1"/>
          </p:cNvSpPr>
          <p:nvPr>
            <p:ph type="body" idx="1"/>
          </p:nvPr>
        </p:nvSpPr>
        <p:spPr bwMode="auto">
          <a:xfrm>
            <a:off x="457200" y="1600202"/>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Footer Placeholder 4">
            <a:extLst>
              <a:ext uri="{FF2B5EF4-FFF2-40B4-BE49-F238E27FC236}">
                <a16:creationId xmlns:a16="http://schemas.microsoft.com/office/drawing/2014/main" id="{BD0C633C-B36A-4240-8541-A225FCFF8390}"/>
              </a:ext>
            </a:extLst>
          </p:cNvPr>
          <p:cNvSpPr>
            <a:spLocks noGrp="1"/>
          </p:cNvSpPr>
          <p:nvPr>
            <p:ph type="ftr" sz="quarter" idx="3"/>
          </p:nvPr>
        </p:nvSpPr>
        <p:spPr>
          <a:xfrm>
            <a:off x="3124200" y="6356352"/>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900">
                <a:solidFill>
                  <a:schemeClr val="tx2"/>
                </a:solidFill>
              </a:defRPr>
            </a:lvl1pPr>
          </a:lstStyle>
          <a:p>
            <a:endParaRPr lang="en-US" altLang="en-US"/>
          </a:p>
        </p:txBody>
      </p:sp>
      <p:sp>
        <p:nvSpPr>
          <p:cNvPr id="6" name="Slide Number Placeholder 5">
            <a:extLst>
              <a:ext uri="{FF2B5EF4-FFF2-40B4-BE49-F238E27FC236}">
                <a16:creationId xmlns:a16="http://schemas.microsoft.com/office/drawing/2014/main" id="{993D8E67-B90C-A24C-8158-1644F68168F9}"/>
              </a:ext>
            </a:extLst>
          </p:cNvPr>
          <p:cNvSpPr>
            <a:spLocks noGrp="1"/>
          </p:cNvSpPr>
          <p:nvPr>
            <p:ph type="sldNum" sz="quarter" idx="4"/>
          </p:nvPr>
        </p:nvSpPr>
        <p:spPr>
          <a:xfrm>
            <a:off x="6553200" y="6356352"/>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chemeClr val="tx2"/>
                </a:solidFill>
                <a:latin typeface="Arial" charset="0"/>
                <a:ea typeface="MS PGothic" charset="-128"/>
              </a:defRPr>
            </a:lvl1pPr>
          </a:lstStyle>
          <a:p>
            <a:pPr>
              <a:defRPr/>
            </a:pPr>
            <a:fld id="{985FA79D-7D58-6B46-81CF-8E6F819FFCA2}" type="slidenum">
              <a:rPr lang="en-US" altLang="x-none"/>
              <a:pPr>
                <a:defRPr/>
              </a:pPr>
              <a:t>‹#›</a:t>
            </a:fld>
            <a:endParaRPr lang="en-US" altLang="x-none"/>
          </a:p>
        </p:txBody>
      </p:sp>
      <p:grpSp>
        <p:nvGrpSpPr>
          <p:cNvPr id="1030" name="Group 6">
            <a:extLst>
              <a:ext uri="{FF2B5EF4-FFF2-40B4-BE49-F238E27FC236}">
                <a16:creationId xmlns:a16="http://schemas.microsoft.com/office/drawing/2014/main" id="{049C316D-62D1-AE43-84DF-F660A23CEFED}"/>
              </a:ext>
            </a:extLst>
          </p:cNvPr>
          <p:cNvGrpSpPr>
            <a:grpSpLocks/>
          </p:cNvGrpSpPr>
          <p:nvPr/>
        </p:nvGrpSpPr>
        <p:grpSpPr bwMode="auto">
          <a:xfrm>
            <a:off x="0" y="1"/>
            <a:ext cx="9144000" cy="423863"/>
            <a:chOff x="0" y="0"/>
            <a:chExt cx="9144000" cy="424196"/>
          </a:xfrm>
        </p:grpSpPr>
        <p:sp>
          <p:nvSpPr>
            <p:cNvPr id="1031" name="Rectangle 7">
              <a:extLst>
                <a:ext uri="{FF2B5EF4-FFF2-40B4-BE49-F238E27FC236}">
                  <a16:creationId xmlns:a16="http://schemas.microsoft.com/office/drawing/2014/main" id="{697F58AA-E877-5C41-81FF-99F9DEFB7FEE}"/>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9" name="Picture 2">
              <a:extLst>
                <a:ext uri="{FF2B5EF4-FFF2-40B4-BE49-F238E27FC236}">
                  <a16:creationId xmlns:a16="http://schemas.microsoft.com/office/drawing/2014/main" id="{41626027-6A63-BC4F-9AC4-375891361915}"/>
                </a:ext>
              </a:extLst>
            </p:cNvPr>
            <p:cNvPicPr>
              <a:picLocks noChangeAspect="1" noChangeArrowheads="1"/>
            </p:cNvPicPr>
            <p:nvPr userDrawn="1"/>
          </p:nvPicPr>
          <p:blipFill rotWithShape="1">
            <a:blip r:embed="rId14"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31753" name="TextBox 9">
              <a:extLst>
                <a:ext uri="{FF2B5EF4-FFF2-40B4-BE49-F238E27FC236}">
                  <a16:creationId xmlns:a16="http://schemas.microsoft.com/office/drawing/2014/main" id="{2D9AC04A-D3FB-CC4D-8BCD-DAC6E47835AE}"/>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Tree>
  </p:cSld>
  <p:clrMap bg1="lt1" tx1="dk1" bg2="lt2" tx2="dk2" accent1="accent1" accent2="accent2" accent3="accent3" accent4="accent4" accent5="accent5" accent6="accent6" hlink="hlink" folHlink="folHlink"/>
  <p:sldLayoutIdLst>
    <p:sldLayoutId id="2147486472" r:id="rId1"/>
    <p:sldLayoutId id="2147486473" r:id="rId2"/>
    <p:sldLayoutId id="2147486474" r:id="rId3"/>
    <p:sldLayoutId id="2147486475" r:id="rId4"/>
    <p:sldLayoutId id="2147486476" r:id="rId5"/>
    <p:sldLayoutId id="2147486477" r:id="rId6"/>
    <p:sldLayoutId id="2147486478" r:id="rId7"/>
    <p:sldLayoutId id="2147486479" r:id="rId8"/>
    <p:sldLayoutId id="2147486480" r:id="rId9"/>
    <p:sldLayoutId id="2147486481" r:id="rId10"/>
    <p:sldLayoutId id="2147486482" r:id="rId11"/>
    <p:sldLayoutId id="2147486483" r:id="rId12"/>
  </p:sldLayoutIdLst>
  <p:txStyles>
    <p:titleStyle>
      <a:lvl1pPr algn="ctr" rtl="0" eaLnBrk="0" fontAlgn="base" hangingPunct="0">
        <a:spcBef>
          <a:spcPct val="0"/>
        </a:spcBef>
        <a:spcAft>
          <a:spcPct val="0"/>
        </a:spcAft>
        <a:defRPr sz="2400" kern="1200">
          <a:solidFill>
            <a:schemeClr val="tx2"/>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2400">
          <a:solidFill>
            <a:schemeClr val="tx2"/>
          </a:solidFill>
          <a:latin typeface="Calibri" charset="0"/>
          <a:ea typeface="MS PGothic" panose="020B0600070205080204" pitchFamily="34" charset="-128"/>
          <a:cs typeface="MS PGothic" charset="0"/>
        </a:defRPr>
      </a:lvl2pPr>
      <a:lvl3pPr algn="ctr" rtl="0" eaLnBrk="0" fontAlgn="base" hangingPunct="0">
        <a:spcBef>
          <a:spcPct val="0"/>
        </a:spcBef>
        <a:spcAft>
          <a:spcPct val="0"/>
        </a:spcAft>
        <a:defRPr sz="2400">
          <a:solidFill>
            <a:schemeClr val="tx2"/>
          </a:solidFill>
          <a:latin typeface="Calibri" charset="0"/>
          <a:ea typeface="MS PGothic" panose="020B0600070205080204" pitchFamily="34" charset="-128"/>
          <a:cs typeface="MS PGothic" charset="0"/>
        </a:defRPr>
      </a:lvl3pPr>
      <a:lvl4pPr algn="ctr" rtl="0" eaLnBrk="0" fontAlgn="base" hangingPunct="0">
        <a:spcBef>
          <a:spcPct val="0"/>
        </a:spcBef>
        <a:spcAft>
          <a:spcPct val="0"/>
        </a:spcAft>
        <a:defRPr sz="2400">
          <a:solidFill>
            <a:schemeClr val="tx2"/>
          </a:solidFill>
          <a:latin typeface="Calibri" charset="0"/>
          <a:ea typeface="MS PGothic" panose="020B0600070205080204" pitchFamily="34" charset="-128"/>
          <a:cs typeface="MS PGothic" charset="0"/>
        </a:defRPr>
      </a:lvl4pPr>
      <a:lvl5pPr algn="ctr" rtl="0" eaLnBrk="0" fontAlgn="base" hangingPunct="0">
        <a:spcBef>
          <a:spcPct val="0"/>
        </a:spcBef>
        <a:spcAft>
          <a:spcPct val="0"/>
        </a:spcAft>
        <a:defRPr sz="2400">
          <a:solidFill>
            <a:schemeClr val="tx2"/>
          </a:solidFill>
          <a:latin typeface="Calibri" charset="0"/>
          <a:ea typeface="MS PGothic" panose="020B0600070205080204" pitchFamily="34" charset="-128"/>
          <a:cs typeface="MS PGothic" charset="0"/>
        </a:defRPr>
      </a:lvl5pPr>
      <a:lvl6pPr marL="342900" algn="ctr" rtl="0" fontAlgn="base">
        <a:spcBef>
          <a:spcPct val="0"/>
        </a:spcBef>
        <a:spcAft>
          <a:spcPct val="0"/>
        </a:spcAft>
        <a:defRPr sz="2400">
          <a:solidFill>
            <a:schemeClr val="tx2"/>
          </a:solidFill>
          <a:latin typeface="Calibri" charset="0"/>
          <a:ea typeface="ＭＳ Ｐゴシック" charset="0"/>
          <a:cs typeface="ＭＳ Ｐゴシック" charset="0"/>
        </a:defRPr>
      </a:lvl6pPr>
      <a:lvl7pPr marL="685800" algn="ctr" rtl="0" fontAlgn="base">
        <a:spcBef>
          <a:spcPct val="0"/>
        </a:spcBef>
        <a:spcAft>
          <a:spcPct val="0"/>
        </a:spcAft>
        <a:defRPr sz="2400">
          <a:solidFill>
            <a:schemeClr val="tx2"/>
          </a:solidFill>
          <a:latin typeface="Calibri" charset="0"/>
          <a:ea typeface="ＭＳ Ｐゴシック" charset="0"/>
          <a:cs typeface="ＭＳ Ｐゴシック" charset="0"/>
        </a:defRPr>
      </a:lvl7pPr>
      <a:lvl8pPr marL="1028700" algn="ctr" rtl="0" fontAlgn="base">
        <a:spcBef>
          <a:spcPct val="0"/>
        </a:spcBef>
        <a:spcAft>
          <a:spcPct val="0"/>
        </a:spcAft>
        <a:defRPr sz="2400">
          <a:solidFill>
            <a:schemeClr val="tx2"/>
          </a:solidFill>
          <a:latin typeface="Calibri" charset="0"/>
          <a:ea typeface="ＭＳ Ｐゴシック" charset="0"/>
          <a:cs typeface="ＭＳ Ｐゴシック" charset="0"/>
        </a:defRPr>
      </a:lvl8pPr>
      <a:lvl9pPr marL="1371600" algn="ctr" rtl="0" fontAlgn="base">
        <a:spcBef>
          <a:spcPct val="0"/>
        </a:spcBef>
        <a:spcAft>
          <a:spcPct val="0"/>
        </a:spcAft>
        <a:defRPr sz="2400">
          <a:solidFill>
            <a:schemeClr val="tx2"/>
          </a:solidFill>
          <a:latin typeface="Calibri" charset="0"/>
          <a:ea typeface="ＭＳ Ｐゴシック" charset="0"/>
          <a:cs typeface="ＭＳ Ｐゴシック" charset="0"/>
        </a:defRPr>
      </a:lvl9pPr>
    </p:titleStyle>
    <p:bodyStyle>
      <a:lvl1pPr marL="257175" indent="-257175" algn="l" rtl="0" eaLnBrk="0" fontAlgn="base" hangingPunct="0">
        <a:spcBef>
          <a:spcPct val="20000"/>
        </a:spcBef>
        <a:spcAft>
          <a:spcPct val="0"/>
        </a:spcAft>
        <a:buFont typeface="Arial" panose="020B0604020202020204" pitchFamily="34" charset="0"/>
        <a:buChar char="•"/>
        <a:defRPr sz="2100" kern="1200">
          <a:solidFill>
            <a:schemeClr val="tx2"/>
          </a:solidFill>
          <a:latin typeface="+mn-lt"/>
          <a:ea typeface="MS PGothic" panose="020B0600070205080204" pitchFamily="34" charset="-128"/>
          <a:cs typeface="MS PGothic" charset="0"/>
        </a:defRPr>
      </a:lvl1pPr>
      <a:lvl2pPr marL="557213" indent="-214313" algn="l" rtl="0" eaLnBrk="0" fontAlgn="base" hangingPunct="0">
        <a:spcBef>
          <a:spcPct val="20000"/>
        </a:spcBef>
        <a:spcAft>
          <a:spcPct val="0"/>
        </a:spcAft>
        <a:buFont typeface="Arial" panose="020B0604020202020204" pitchFamily="34" charset="0"/>
        <a:buChar char="–"/>
        <a:defRPr sz="1800" kern="1200">
          <a:solidFill>
            <a:schemeClr val="tx2"/>
          </a:solidFill>
          <a:latin typeface="+mn-lt"/>
          <a:ea typeface="MS PGothic" panose="020B0600070205080204" pitchFamily="34" charset="-128"/>
          <a:cs typeface="MS PGothic" charset="0"/>
        </a:defRPr>
      </a:lvl2pPr>
      <a:lvl3pPr marL="857250" indent="-171450" algn="l" rtl="0" eaLnBrk="0" fontAlgn="base" hangingPunct="0">
        <a:spcBef>
          <a:spcPct val="20000"/>
        </a:spcBef>
        <a:spcAft>
          <a:spcPct val="0"/>
        </a:spcAft>
        <a:buFont typeface="Arial" panose="020B0604020202020204" pitchFamily="34" charset="0"/>
        <a:buChar char="•"/>
        <a:defRPr sz="1500" kern="1200">
          <a:solidFill>
            <a:schemeClr val="tx2"/>
          </a:solidFill>
          <a:latin typeface="+mn-lt"/>
          <a:ea typeface="MS PGothic" panose="020B0600070205080204" pitchFamily="34" charset="-128"/>
          <a:cs typeface="MS PGothic" charset="0"/>
        </a:defRPr>
      </a:lvl3pPr>
      <a:lvl4pPr marL="1200150" indent="-171450" algn="l" rtl="0" eaLnBrk="0" fontAlgn="base" hangingPunct="0">
        <a:spcBef>
          <a:spcPct val="20000"/>
        </a:spcBef>
        <a:spcAft>
          <a:spcPct val="0"/>
        </a:spcAft>
        <a:buFont typeface="Arial" panose="020B0604020202020204" pitchFamily="34" charset="0"/>
        <a:buChar char="–"/>
        <a:defRPr kern="1200">
          <a:solidFill>
            <a:schemeClr val="tx2"/>
          </a:solidFill>
          <a:latin typeface="+mn-lt"/>
          <a:ea typeface="MS PGothic" panose="020B0600070205080204" pitchFamily="34" charset="-128"/>
          <a:cs typeface="MS PGothic" charset="0"/>
        </a:defRPr>
      </a:lvl4pPr>
      <a:lvl5pPr marL="1543050" indent="-171450" algn="l" rtl="0" eaLnBrk="0" fontAlgn="base" hangingPunct="0">
        <a:spcBef>
          <a:spcPct val="20000"/>
        </a:spcBef>
        <a:spcAft>
          <a:spcPct val="0"/>
        </a:spcAft>
        <a:buFont typeface="Arial" panose="020B0604020202020204" pitchFamily="34" charset="0"/>
        <a:buChar char="»"/>
        <a:defRPr sz="1200" kern="1200">
          <a:solidFill>
            <a:schemeClr val="tx2"/>
          </a:solidFill>
          <a:latin typeface="+mn-lt"/>
          <a:ea typeface="MS PGothic" panose="020B0600070205080204" pitchFamily="34" charset="-128"/>
          <a:cs typeface="MS PGothic"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57AB57-094C-664D-8D50-A2091707B50F}"/>
              </a:ext>
            </a:extLst>
          </p:cNvPr>
          <p:cNvSpPr>
            <a:spLocks noGrp="1"/>
          </p:cNvSpPr>
          <p:nvPr>
            <p:ph type="title"/>
          </p:nvPr>
        </p:nvSpPr>
        <p:spPr>
          <a:xfrm>
            <a:off x="628650" y="560391"/>
            <a:ext cx="7886700" cy="113030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C961F00-A93C-044F-85DD-9445011E4FF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7A334BE4-BE81-8445-80B3-AD16BE785CAB}"/>
              </a:ext>
            </a:extLst>
          </p:cNvPr>
          <p:cNvSpPr>
            <a:spLocks noGrp="1"/>
          </p:cNvSpPr>
          <p:nvPr>
            <p:ph type="ftr" sz="quarter" idx="3"/>
          </p:nvPr>
        </p:nvSpPr>
        <p:spPr>
          <a:xfrm>
            <a:off x="3028950" y="6356354"/>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ltLang="en-US"/>
          </a:p>
        </p:txBody>
      </p:sp>
      <p:sp>
        <p:nvSpPr>
          <p:cNvPr id="6" name="Slide Number Placeholder 5">
            <a:extLst>
              <a:ext uri="{FF2B5EF4-FFF2-40B4-BE49-F238E27FC236}">
                <a16:creationId xmlns:a16="http://schemas.microsoft.com/office/drawing/2014/main" id="{58C79B43-1591-574D-84BD-DC861C2B7121}"/>
              </a:ext>
            </a:extLst>
          </p:cNvPr>
          <p:cNvSpPr>
            <a:spLocks noGrp="1"/>
          </p:cNvSpPr>
          <p:nvPr>
            <p:ph type="sldNum" sz="quarter" idx="4"/>
          </p:nvPr>
        </p:nvSpPr>
        <p:spPr>
          <a:xfrm>
            <a:off x="6457950" y="6356354"/>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985FA79D-7D58-6B46-81CF-8E6F819FFCA2}" type="slidenum">
              <a:rPr lang="en-US" altLang="x-none" smtClean="0"/>
              <a:pPr>
                <a:defRPr/>
              </a:pPr>
              <a:t>‹#›</a:t>
            </a:fld>
            <a:endParaRPr lang="en-US" altLang="x-none"/>
          </a:p>
        </p:txBody>
      </p:sp>
      <p:grpSp>
        <p:nvGrpSpPr>
          <p:cNvPr id="7" name="Group 10">
            <a:extLst>
              <a:ext uri="{FF2B5EF4-FFF2-40B4-BE49-F238E27FC236}">
                <a16:creationId xmlns:a16="http://schemas.microsoft.com/office/drawing/2014/main" id="{EFE42338-0BFD-024E-9DFD-1F13CA48D24E}"/>
              </a:ext>
            </a:extLst>
          </p:cNvPr>
          <p:cNvGrpSpPr>
            <a:grpSpLocks/>
          </p:cNvGrpSpPr>
          <p:nvPr/>
        </p:nvGrpSpPr>
        <p:grpSpPr bwMode="auto">
          <a:xfrm>
            <a:off x="0" y="4"/>
            <a:ext cx="9144000" cy="423863"/>
            <a:chOff x="0" y="0"/>
            <a:chExt cx="9144000" cy="424196"/>
          </a:xfrm>
          <a:solidFill>
            <a:srgbClr val="0D366A"/>
          </a:solidFill>
        </p:grpSpPr>
        <p:sp>
          <p:nvSpPr>
            <p:cNvPr id="8" name="Rectangle 11">
              <a:extLst>
                <a:ext uri="{FF2B5EF4-FFF2-40B4-BE49-F238E27FC236}">
                  <a16:creationId xmlns:a16="http://schemas.microsoft.com/office/drawing/2014/main" id="{C4DB110D-C456-FF40-A1EB-A5E7BD6E64EA}"/>
                </a:ext>
              </a:extLst>
            </p:cNvPr>
            <p:cNvSpPr>
              <a:spLocks noChangeArrowheads="1"/>
            </p:cNvSpPr>
            <p:nvPr/>
          </p:nvSpPr>
          <p:spPr bwMode="auto">
            <a:xfrm>
              <a:off x="0" y="0"/>
              <a:ext cx="9144000" cy="424196"/>
            </a:xfrm>
            <a:prstGeom prst="rect">
              <a:avLst/>
            </a:prstGeom>
            <a:grpFill/>
            <a:ln w="25400">
              <a:no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sp>
          <p:nvSpPr>
            <p:cNvPr id="9" name="TextBox 13">
              <a:extLst>
                <a:ext uri="{FF2B5EF4-FFF2-40B4-BE49-F238E27FC236}">
                  <a16:creationId xmlns:a16="http://schemas.microsoft.com/office/drawing/2014/main" id="{454772E4-EB3F-1B4B-ACD6-77F473971537}"/>
                </a:ext>
              </a:extLst>
            </p:cNvPr>
            <p:cNvSpPr txBox="1">
              <a:spLocks noChangeArrowheads="1"/>
            </p:cNvSpPr>
            <p:nvPr/>
          </p:nvSpPr>
          <p:spPr bwMode="auto">
            <a:xfrm>
              <a:off x="723900" y="42479"/>
              <a:ext cx="2895600" cy="277217"/>
            </a:xfrm>
            <a:prstGeom prst="rect">
              <a:avLst/>
            </a:prstGeom>
            <a:grpFill/>
            <a:ln>
              <a:noFill/>
            </a:ln>
          </p:spPr>
          <p:txBody>
            <a:bodyPr wrap="square" anchor="t">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00000"/>
                </a:lnSpc>
                <a:defRPr/>
              </a:pPr>
              <a:r>
                <a:rPr lang="en-US" sz="1200" dirty="0">
                  <a:solidFill>
                    <a:schemeClr val="bg1"/>
                  </a:solidFill>
                  <a:latin typeface="Arial" panose="020B0604020202020204" pitchFamily="34" charset="0"/>
                  <a:cs typeface="Arial" panose="020B0604020202020204" pitchFamily="34" charset="0"/>
                </a:rPr>
                <a:t>School of Accountancy</a:t>
              </a:r>
            </a:p>
          </p:txBody>
        </p:sp>
      </p:grpSp>
      <p:pic>
        <p:nvPicPr>
          <p:cNvPr id="10" name="Picture 9">
            <a:extLst>
              <a:ext uri="{FF2B5EF4-FFF2-40B4-BE49-F238E27FC236}">
                <a16:creationId xmlns:a16="http://schemas.microsoft.com/office/drawing/2014/main" id="{D0D9FB79-187A-284A-A21F-B61C99DEBF08}"/>
              </a:ext>
            </a:extLst>
          </p:cNvPr>
          <p:cNvPicPr>
            <a:picLocks noChangeAspect="1"/>
          </p:cNvPicPr>
          <p:nvPr/>
        </p:nvPicPr>
        <p:blipFill>
          <a:blip r:embed="rId13" cstate="hqprint">
            <a:lum bright="70000" contrast="-70000"/>
            <a:extLst>
              <a:ext uri="{28A0092B-C50C-407E-A947-70E740481C1C}">
                <a14:useLocalDpi xmlns:a14="http://schemas.microsoft.com/office/drawing/2010/main" val="0"/>
              </a:ext>
            </a:extLst>
          </a:blip>
          <a:stretch>
            <a:fillRect/>
          </a:stretch>
        </p:blipFill>
        <p:spPr>
          <a:xfrm>
            <a:off x="190500" y="74584"/>
            <a:ext cx="533400" cy="274701"/>
          </a:xfrm>
          <a:prstGeom prst="rect">
            <a:avLst/>
          </a:prstGeom>
        </p:spPr>
      </p:pic>
    </p:spTree>
    <p:extLst>
      <p:ext uri="{BB962C8B-B14F-4D97-AF65-F5344CB8AC3E}">
        <p14:creationId xmlns:p14="http://schemas.microsoft.com/office/powerpoint/2010/main" val="1789539823"/>
      </p:ext>
    </p:extLst>
  </p:cSld>
  <p:clrMap bg1="lt1" tx1="dk1" bg2="lt2" tx2="dk2" accent1="accent1" accent2="accent2" accent3="accent3" accent4="accent4" accent5="accent5" accent6="accent6" hlink="hlink" folHlink="folHlink"/>
  <p:sldLayoutIdLst>
    <p:sldLayoutId id="2147486585" r:id="rId1"/>
    <p:sldLayoutId id="2147486586" r:id="rId2"/>
    <p:sldLayoutId id="2147486587" r:id="rId3"/>
    <p:sldLayoutId id="2147486588" r:id="rId4"/>
    <p:sldLayoutId id="2147486589" r:id="rId5"/>
    <p:sldLayoutId id="2147486590" r:id="rId6"/>
    <p:sldLayoutId id="2147486591" r:id="rId7"/>
    <p:sldLayoutId id="2147486592" r:id="rId8"/>
    <p:sldLayoutId id="2147486593" r:id="rId9"/>
    <p:sldLayoutId id="2147486594" r:id="rId10"/>
    <p:sldLayoutId id="2147486595" r:id="rId11"/>
  </p:sldLayoutIdLst>
  <p:txStyles>
    <p:titleStyle>
      <a:lvl1pPr algn="ctr" defTabSz="685800" rtl="0" eaLnBrk="1" latinLnBrk="0" hangingPunct="1">
        <a:lnSpc>
          <a:spcPct val="90000"/>
        </a:lnSpc>
        <a:spcBef>
          <a:spcPct val="0"/>
        </a:spcBef>
        <a:buNone/>
        <a:defRPr sz="3000" kern="1200">
          <a:solidFill>
            <a:srgbClr val="0D366A"/>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rgbClr val="0D366A"/>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rgbClr val="0D366A"/>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0D366A"/>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0D366A"/>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0D366A"/>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57AB57-094C-664D-8D50-A2091707B50F}"/>
              </a:ext>
            </a:extLst>
          </p:cNvPr>
          <p:cNvSpPr>
            <a:spLocks noGrp="1"/>
          </p:cNvSpPr>
          <p:nvPr>
            <p:ph type="title"/>
          </p:nvPr>
        </p:nvSpPr>
        <p:spPr>
          <a:xfrm>
            <a:off x="628650" y="560391"/>
            <a:ext cx="7886700" cy="113030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C961F00-A93C-044F-85DD-9445011E4FF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7A334BE4-BE81-8445-80B3-AD16BE785CAB}"/>
              </a:ext>
            </a:extLst>
          </p:cNvPr>
          <p:cNvSpPr>
            <a:spLocks noGrp="1"/>
          </p:cNvSpPr>
          <p:nvPr>
            <p:ph type="ftr" sz="quarter" idx="3"/>
          </p:nvPr>
        </p:nvSpPr>
        <p:spPr>
          <a:xfrm>
            <a:off x="3028950" y="6356354"/>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ltLang="en-US"/>
          </a:p>
        </p:txBody>
      </p:sp>
      <p:sp>
        <p:nvSpPr>
          <p:cNvPr id="6" name="Slide Number Placeholder 5">
            <a:extLst>
              <a:ext uri="{FF2B5EF4-FFF2-40B4-BE49-F238E27FC236}">
                <a16:creationId xmlns:a16="http://schemas.microsoft.com/office/drawing/2014/main" id="{58C79B43-1591-574D-84BD-DC861C2B7121}"/>
              </a:ext>
            </a:extLst>
          </p:cNvPr>
          <p:cNvSpPr>
            <a:spLocks noGrp="1"/>
          </p:cNvSpPr>
          <p:nvPr>
            <p:ph type="sldNum" sz="quarter" idx="4"/>
          </p:nvPr>
        </p:nvSpPr>
        <p:spPr>
          <a:xfrm>
            <a:off x="6457950" y="6356354"/>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985FA79D-7D58-6B46-81CF-8E6F819FFCA2}" type="slidenum">
              <a:rPr lang="en-US" altLang="x-none" smtClean="0"/>
              <a:pPr>
                <a:defRPr/>
              </a:pPr>
              <a:t>‹#›</a:t>
            </a:fld>
            <a:endParaRPr lang="en-US" altLang="x-none"/>
          </a:p>
        </p:txBody>
      </p:sp>
      <p:grpSp>
        <p:nvGrpSpPr>
          <p:cNvPr id="7" name="Group 10">
            <a:extLst>
              <a:ext uri="{FF2B5EF4-FFF2-40B4-BE49-F238E27FC236}">
                <a16:creationId xmlns:a16="http://schemas.microsoft.com/office/drawing/2014/main" id="{EFE42338-0BFD-024E-9DFD-1F13CA48D24E}"/>
              </a:ext>
            </a:extLst>
          </p:cNvPr>
          <p:cNvGrpSpPr>
            <a:grpSpLocks/>
          </p:cNvGrpSpPr>
          <p:nvPr/>
        </p:nvGrpSpPr>
        <p:grpSpPr bwMode="auto">
          <a:xfrm>
            <a:off x="0" y="4"/>
            <a:ext cx="9144000" cy="423863"/>
            <a:chOff x="0" y="0"/>
            <a:chExt cx="9144000" cy="424196"/>
          </a:xfrm>
          <a:solidFill>
            <a:srgbClr val="0D366A"/>
          </a:solidFill>
        </p:grpSpPr>
        <p:sp>
          <p:nvSpPr>
            <p:cNvPr id="8" name="Rectangle 11">
              <a:extLst>
                <a:ext uri="{FF2B5EF4-FFF2-40B4-BE49-F238E27FC236}">
                  <a16:creationId xmlns:a16="http://schemas.microsoft.com/office/drawing/2014/main" id="{C4DB110D-C456-FF40-A1EB-A5E7BD6E64EA}"/>
                </a:ext>
              </a:extLst>
            </p:cNvPr>
            <p:cNvSpPr>
              <a:spLocks noChangeArrowheads="1"/>
            </p:cNvSpPr>
            <p:nvPr/>
          </p:nvSpPr>
          <p:spPr bwMode="auto">
            <a:xfrm>
              <a:off x="0" y="0"/>
              <a:ext cx="9144000" cy="424196"/>
            </a:xfrm>
            <a:prstGeom prst="rect">
              <a:avLst/>
            </a:prstGeom>
            <a:grpFill/>
            <a:ln w="25400">
              <a:no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sp>
          <p:nvSpPr>
            <p:cNvPr id="9" name="TextBox 13">
              <a:extLst>
                <a:ext uri="{FF2B5EF4-FFF2-40B4-BE49-F238E27FC236}">
                  <a16:creationId xmlns:a16="http://schemas.microsoft.com/office/drawing/2014/main" id="{454772E4-EB3F-1B4B-ACD6-77F473971537}"/>
                </a:ext>
              </a:extLst>
            </p:cNvPr>
            <p:cNvSpPr txBox="1">
              <a:spLocks noChangeArrowheads="1"/>
            </p:cNvSpPr>
            <p:nvPr/>
          </p:nvSpPr>
          <p:spPr bwMode="auto">
            <a:xfrm>
              <a:off x="723900" y="42479"/>
              <a:ext cx="2895600" cy="277217"/>
            </a:xfrm>
            <a:prstGeom prst="rect">
              <a:avLst/>
            </a:prstGeom>
            <a:grpFill/>
            <a:ln>
              <a:noFill/>
            </a:ln>
          </p:spPr>
          <p:txBody>
            <a:bodyPr wrap="square" anchor="t">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00000"/>
                </a:lnSpc>
                <a:defRPr/>
              </a:pPr>
              <a:r>
                <a:rPr lang="en-US" sz="1200" dirty="0">
                  <a:solidFill>
                    <a:schemeClr val="bg1"/>
                  </a:solidFill>
                  <a:latin typeface="Arial" panose="020B0604020202020204" pitchFamily="34" charset="0"/>
                  <a:cs typeface="Arial" panose="020B0604020202020204" pitchFamily="34" charset="0"/>
                </a:rPr>
                <a:t>School of Accountancy</a:t>
              </a:r>
            </a:p>
          </p:txBody>
        </p:sp>
      </p:grpSp>
      <p:pic>
        <p:nvPicPr>
          <p:cNvPr id="10" name="Picture 9">
            <a:extLst>
              <a:ext uri="{FF2B5EF4-FFF2-40B4-BE49-F238E27FC236}">
                <a16:creationId xmlns:a16="http://schemas.microsoft.com/office/drawing/2014/main" id="{D0D9FB79-187A-284A-A21F-B61C99DEBF08}"/>
              </a:ext>
            </a:extLst>
          </p:cNvPr>
          <p:cNvPicPr>
            <a:picLocks noChangeAspect="1"/>
          </p:cNvPicPr>
          <p:nvPr/>
        </p:nvPicPr>
        <p:blipFill>
          <a:blip r:embed="rId13" cstate="hqprint">
            <a:lum bright="70000" contrast="-70000"/>
            <a:extLst>
              <a:ext uri="{28A0092B-C50C-407E-A947-70E740481C1C}">
                <a14:useLocalDpi xmlns:a14="http://schemas.microsoft.com/office/drawing/2010/main" val="0"/>
              </a:ext>
            </a:extLst>
          </a:blip>
          <a:stretch>
            <a:fillRect/>
          </a:stretch>
        </p:blipFill>
        <p:spPr>
          <a:xfrm>
            <a:off x="190500" y="74584"/>
            <a:ext cx="533400" cy="274701"/>
          </a:xfrm>
          <a:prstGeom prst="rect">
            <a:avLst/>
          </a:prstGeom>
        </p:spPr>
      </p:pic>
    </p:spTree>
    <p:extLst>
      <p:ext uri="{BB962C8B-B14F-4D97-AF65-F5344CB8AC3E}">
        <p14:creationId xmlns:p14="http://schemas.microsoft.com/office/powerpoint/2010/main" val="511703100"/>
      </p:ext>
    </p:extLst>
  </p:cSld>
  <p:clrMap bg1="lt1" tx1="dk1" bg2="lt2" tx2="dk2" accent1="accent1" accent2="accent2" accent3="accent3" accent4="accent4" accent5="accent5" accent6="accent6" hlink="hlink" folHlink="folHlink"/>
  <p:sldLayoutIdLst>
    <p:sldLayoutId id="2147486597" r:id="rId1"/>
    <p:sldLayoutId id="2147486598" r:id="rId2"/>
    <p:sldLayoutId id="2147486599" r:id="rId3"/>
    <p:sldLayoutId id="2147486600" r:id="rId4"/>
    <p:sldLayoutId id="2147486601" r:id="rId5"/>
    <p:sldLayoutId id="2147486602" r:id="rId6"/>
    <p:sldLayoutId id="2147486603" r:id="rId7"/>
    <p:sldLayoutId id="2147486604" r:id="rId8"/>
    <p:sldLayoutId id="2147486605" r:id="rId9"/>
    <p:sldLayoutId id="2147486606" r:id="rId10"/>
    <p:sldLayoutId id="2147486607" r:id="rId11"/>
  </p:sldLayoutIdLst>
  <p:txStyles>
    <p:titleStyle>
      <a:lvl1pPr algn="ctr" defTabSz="685800" rtl="0" eaLnBrk="1" latinLnBrk="0" hangingPunct="1">
        <a:lnSpc>
          <a:spcPct val="90000"/>
        </a:lnSpc>
        <a:spcBef>
          <a:spcPct val="0"/>
        </a:spcBef>
        <a:buNone/>
        <a:defRPr sz="3000" b="1" kern="1200">
          <a:solidFill>
            <a:srgbClr val="0D366A"/>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338" name="Title Placeholder 1">
            <a:extLst>
              <a:ext uri="{FF2B5EF4-FFF2-40B4-BE49-F238E27FC236}">
                <a16:creationId xmlns:a16="http://schemas.microsoft.com/office/drawing/2014/main" id="{377A5AA2-F7E3-134C-B2C1-857037CB6156}"/>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4339" name="Text Placeholder 2">
            <a:extLst>
              <a:ext uri="{FF2B5EF4-FFF2-40B4-BE49-F238E27FC236}">
                <a16:creationId xmlns:a16="http://schemas.microsoft.com/office/drawing/2014/main" id="{A514FFA6-0DC5-344B-AD30-D7C53FEAA41D}"/>
              </a:ext>
            </a:extLst>
          </p:cNvPr>
          <p:cNvSpPr>
            <a:spLocks noGrp="1"/>
          </p:cNvSpPr>
          <p:nvPr>
            <p:ph type="body" idx="1"/>
          </p:nvPr>
        </p:nvSpPr>
        <p:spPr bwMode="auto">
          <a:xfrm>
            <a:off x="457200" y="1600202"/>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Footer Placeholder 4">
            <a:extLst>
              <a:ext uri="{FF2B5EF4-FFF2-40B4-BE49-F238E27FC236}">
                <a16:creationId xmlns:a16="http://schemas.microsoft.com/office/drawing/2014/main" id="{62358436-D8C1-6340-B002-8A3AF9E6502C}"/>
              </a:ext>
            </a:extLst>
          </p:cNvPr>
          <p:cNvSpPr>
            <a:spLocks noGrp="1"/>
          </p:cNvSpPr>
          <p:nvPr>
            <p:ph type="ftr" sz="quarter" idx="3"/>
          </p:nvPr>
        </p:nvSpPr>
        <p:spPr>
          <a:xfrm>
            <a:off x="3124200" y="6356352"/>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900">
                <a:solidFill>
                  <a:schemeClr val="tx2"/>
                </a:solidFill>
              </a:defRPr>
            </a:lvl1pPr>
          </a:lstStyle>
          <a:p>
            <a:endParaRPr lang="en-US" altLang="en-US"/>
          </a:p>
        </p:txBody>
      </p:sp>
      <p:sp>
        <p:nvSpPr>
          <p:cNvPr id="6" name="Slide Number Placeholder 5">
            <a:extLst>
              <a:ext uri="{FF2B5EF4-FFF2-40B4-BE49-F238E27FC236}">
                <a16:creationId xmlns:a16="http://schemas.microsoft.com/office/drawing/2014/main" id="{5BD43C59-1F0E-6643-886C-07E20BBA626C}"/>
              </a:ext>
            </a:extLst>
          </p:cNvPr>
          <p:cNvSpPr>
            <a:spLocks noGrp="1"/>
          </p:cNvSpPr>
          <p:nvPr>
            <p:ph type="sldNum" sz="quarter" idx="4"/>
          </p:nvPr>
        </p:nvSpPr>
        <p:spPr>
          <a:xfrm>
            <a:off x="6553200" y="6356352"/>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chemeClr val="tx2"/>
                </a:solidFill>
                <a:latin typeface="Arial" charset="0"/>
                <a:ea typeface="MS PGothic" charset="-128"/>
              </a:defRPr>
            </a:lvl1pPr>
          </a:lstStyle>
          <a:p>
            <a:pPr>
              <a:defRPr/>
            </a:pPr>
            <a:fld id="{633DD2E8-913E-7744-B3A3-09494AE097C4}" type="slidenum">
              <a:rPr lang="en-US" altLang="x-none"/>
              <a:pPr>
                <a:defRPr/>
              </a:pPr>
              <a:t>‹#›</a:t>
            </a:fld>
            <a:endParaRPr lang="en-US" altLang="x-none"/>
          </a:p>
        </p:txBody>
      </p:sp>
      <p:grpSp>
        <p:nvGrpSpPr>
          <p:cNvPr id="14342" name="Group 6">
            <a:extLst>
              <a:ext uri="{FF2B5EF4-FFF2-40B4-BE49-F238E27FC236}">
                <a16:creationId xmlns:a16="http://schemas.microsoft.com/office/drawing/2014/main" id="{E4BBA76A-0CA0-484C-AA38-2A9681A7C787}"/>
              </a:ext>
            </a:extLst>
          </p:cNvPr>
          <p:cNvGrpSpPr>
            <a:grpSpLocks/>
          </p:cNvGrpSpPr>
          <p:nvPr/>
        </p:nvGrpSpPr>
        <p:grpSpPr bwMode="auto">
          <a:xfrm>
            <a:off x="0" y="1"/>
            <a:ext cx="9144000" cy="423863"/>
            <a:chOff x="0" y="0"/>
            <a:chExt cx="9144000" cy="424196"/>
          </a:xfrm>
        </p:grpSpPr>
        <p:sp>
          <p:nvSpPr>
            <p:cNvPr id="14343" name="Rectangle 7">
              <a:extLst>
                <a:ext uri="{FF2B5EF4-FFF2-40B4-BE49-F238E27FC236}">
                  <a16:creationId xmlns:a16="http://schemas.microsoft.com/office/drawing/2014/main" id="{6CABF1C9-C998-344C-B618-7BF1D53A4C1D}"/>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9" name="Picture 2">
              <a:extLst>
                <a:ext uri="{FF2B5EF4-FFF2-40B4-BE49-F238E27FC236}">
                  <a16:creationId xmlns:a16="http://schemas.microsoft.com/office/drawing/2014/main" id="{08AEDB3D-EE58-DA4C-9A92-17B807230262}"/>
                </a:ext>
              </a:extLst>
            </p:cNvPr>
            <p:cNvPicPr>
              <a:picLocks noChangeAspect="1" noChangeArrowheads="1"/>
            </p:cNvPicPr>
            <p:nvPr userDrawn="1"/>
          </p:nvPicPr>
          <p:blipFill rotWithShape="1">
            <a:blip r:embed="rId14"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31753" name="TextBox 9">
              <a:extLst>
                <a:ext uri="{FF2B5EF4-FFF2-40B4-BE49-F238E27FC236}">
                  <a16:creationId xmlns:a16="http://schemas.microsoft.com/office/drawing/2014/main" id="{F2B363D3-563C-CD4C-8CE6-F42D99515C30}"/>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Tree>
  </p:cSld>
  <p:clrMap bg1="lt1" tx1="dk1" bg2="lt2" tx2="dk2" accent1="accent1" accent2="accent2" accent3="accent3" accent4="accent4" accent5="accent5" accent6="accent6" hlink="hlink" folHlink="folHlink"/>
  <p:sldLayoutIdLst>
    <p:sldLayoutId id="2147486484" r:id="rId1"/>
    <p:sldLayoutId id="2147486485" r:id="rId2"/>
    <p:sldLayoutId id="2147486486" r:id="rId3"/>
    <p:sldLayoutId id="2147486487" r:id="rId4"/>
    <p:sldLayoutId id="2147486488" r:id="rId5"/>
    <p:sldLayoutId id="2147486489" r:id="rId6"/>
    <p:sldLayoutId id="2147486490" r:id="rId7"/>
    <p:sldLayoutId id="2147486491" r:id="rId8"/>
    <p:sldLayoutId id="2147486492" r:id="rId9"/>
    <p:sldLayoutId id="2147486493" r:id="rId10"/>
    <p:sldLayoutId id="2147486494" r:id="rId11"/>
    <p:sldLayoutId id="2147486495" r:id="rId12"/>
  </p:sldLayoutIdLst>
  <p:txStyles>
    <p:titleStyle>
      <a:lvl1pPr algn="ctr" rtl="0" eaLnBrk="0" fontAlgn="base" hangingPunct="0">
        <a:spcBef>
          <a:spcPct val="0"/>
        </a:spcBef>
        <a:spcAft>
          <a:spcPct val="0"/>
        </a:spcAft>
        <a:defRPr sz="2400" kern="1200">
          <a:solidFill>
            <a:schemeClr val="tx2"/>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2400">
          <a:solidFill>
            <a:schemeClr val="tx2"/>
          </a:solidFill>
          <a:latin typeface="Calibri" charset="0"/>
          <a:ea typeface="MS PGothic" panose="020B0600070205080204" pitchFamily="34" charset="-128"/>
          <a:cs typeface="MS PGothic" charset="0"/>
        </a:defRPr>
      </a:lvl2pPr>
      <a:lvl3pPr algn="ctr" rtl="0" eaLnBrk="0" fontAlgn="base" hangingPunct="0">
        <a:spcBef>
          <a:spcPct val="0"/>
        </a:spcBef>
        <a:spcAft>
          <a:spcPct val="0"/>
        </a:spcAft>
        <a:defRPr sz="2400">
          <a:solidFill>
            <a:schemeClr val="tx2"/>
          </a:solidFill>
          <a:latin typeface="Calibri" charset="0"/>
          <a:ea typeface="MS PGothic" panose="020B0600070205080204" pitchFamily="34" charset="-128"/>
          <a:cs typeface="MS PGothic" charset="0"/>
        </a:defRPr>
      </a:lvl3pPr>
      <a:lvl4pPr algn="ctr" rtl="0" eaLnBrk="0" fontAlgn="base" hangingPunct="0">
        <a:spcBef>
          <a:spcPct val="0"/>
        </a:spcBef>
        <a:spcAft>
          <a:spcPct val="0"/>
        </a:spcAft>
        <a:defRPr sz="2400">
          <a:solidFill>
            <a:schemeClr val="tx2"/>
          </a:solidFill>
          <a:latin typeface="Calibri" charset="0"/>
          <a:ea typeface="MS PGothic" panose="020B0600070205080204" pitchFamily="34" charset="-128"/>
          <a:cs typeface="MS PGothic" charset="0"/>
        </a:defRPr>
      </a:lvl4pPr>
      <a:lvl5pPr algn="ctr" rtl="0" eaLnBrk="0" fontAlgn="base" hangingPunct="0">
        <a:spcBef>
          <a:spcPct val="0"/>
        </a:spcBef>
        <a:spcAft>
          <a:spcPct val="0"/>
        </a:spcAft>
        <a:defRPr sz="2400">
          <a:solidFill>
            <a:schemeClr val="tx2"/>
          </a:solidFill>
          <a:latin typeface="Calibri" charset="0"/>
          <a:ea typeface="MS PGothic" panose="020B0600070205080204" pitchFamily="34" charset="-128"/>
          <a:cs typeface="MS PGothic" charset="0"/>
        </a:defRPr>
      </a:lvl5pPr>
      <a:lvl6pPr marL="342900" algn="ctr" rtl="0" fontAlgn="base">
        <a:spcBef>
          <a:spcPct val="0"/>
        </a:spcBef>
        <a:spcAft>
          <a:spcPct val="0"/>
        </a:spcAft>
        <a:defRPr sz="2400">
          <a:solidFill>
            <a:schemeClr val="tx2"/>
          </a:solidFill>
          <a:latin typeface="Calibri" charset="0"/>
          <a:ea typeface="ＭＳ Ｐゴシック" charset="0"/>
          <a:cs typeface="ＭＳ Ｐゴシック" charset="0"/>
        </a:defRPr>
      </a:lvl6pPr>
      <a:lvl7pPr marL="685800" algn="ctr" rtl="0" fontAlgn="base">
        <a:spcBef>
          <a:spcPct val="0"/>
        </a:spcBef>
        <a:spcAft>
          <a:spcPct val="0"/>
        </a:spcAft>
        <a:defRPr sz="2400">
          <a:solidFill>
            <a:schemeClr val="tx2"/>
          </a:solidFill>
          <a:latin typeface="Calibri" charset="0"/>
          <a:ea typeface="ＭＳ Ｐゴシック" charset="0"/>
          <a:cs typeface="ＭＳ Ｐゴシック" charset="0"/>
        </a:defRPr>
      </a:lvl7pPr>
      <a:lvl8pPr marL="1028700" algn="ctr" rtl="0" fontAlgn="base">
        <a:spcBef>
          <a:spcPct val="0"/>
        </a:spcBef>
        <a:spcAft>
          <a:spcPct val="0"/>
        </a:spcAft>
        <a:defRPr sz="2400">
          <a:solidFill>
            <a:schemeClr val="tx2"/>
          </a:solidFill>
          <a:latin typeface="Calibri" charset="0"/>
          <a:ea typeface="ＭＳ Ｐゴシック" charset="0"/>
          <a:cs typeface="ＭＳ Ｐゴシック" charset="0"/>
        </a:defRPr>
      </a:lvl8pPr>
      <a:lvl9pPr marL="1371600" algn="ctr" rtl="0" fontAlgn="base">
        <a:spcBef>
          <a:spcPct val="0"/>
        </a:spcBef>
        <a:spcAft>
          <a:spcPct val="0"/>
        </a:spcAft>
        <a:defRPr sz="2400">
          <a:solidFill>
            <a:schemeClr val="tx2"/>
          </a:solidFill>
          <a:latin typeface="Calibri" charset="0"/>
          <a:ea typeface="ＭＳ Ｐゴシック" charset="0"/>
          <a:cs typeface="ＭＳ Ｐゴシック" charset="0"/>
        </a:defRPr>
      </a:lvl9pPr>
    </p:titleStyle>
    <p:bodyStyle>
      <a:lvl1pPr marL="257175" indent="-257175" algn="l" rtl="0" eaLnBrk="0" fontAlgn="base" hangingPunct="0">
        <a:spcBef>
          <a:spcPct val="20000"/>
        </a:spcBef>
        <a:spcAft>
          <a:spcPct val="0"/>
        </a:spcAft>
        <a:buFont typeface="Arial" panose="020B0604020202020204" pitchFamily="34" charset="0"/>
        <a:buChar char="•"/>
        <a:defRPr sz="2100" kern="1200">
          <a:solidFill>
            <a:schemeClr val="tx2"/>
          </a:solidFill>
          <a:latin typeface="+mn-lt"/>
          <a:ea typeface="MS PGothic" panose="020B0600070205080204" pitchFamily="34" charset="-128"/>
          <a:cs typeface="MS PGothic" charset="0"/>
        </a:defRPr>
      </a:lvl1pPr>
      <a:lvl2pPr marL="557213" indent="-214313" algn="l" rtl="0" eaLnBrk="0" fontAlgn="base" hangingPunct="0">
        <a:spcBef>
          <a:spcPct val="20000"/>
        </a:spcBef>
        <a:spcAft>
          <a:spcPct val="0"/>
        </a:spcAft>
        <a:buFont typeface="Arial" panose="020B0604020202020204" pitchFamily="34" charset="0"/>
        <a:buChar char="–"/>
        <a:defRPr sz="1800" kern="1200">
          <a:solidFill>
            <a:schemeClr val="tx2"/>
          </a:solidFill>
          <a:latin typeface="+mn-lt"/>
          <a:ea typeface="MS PGothic" panose="020B0600070205080204" pitchFamily="34" charset="-128"/>
          <a:cs typeface="MS PGothic" charset="0"/>
        </a:defRPr>
      </a:lvl2pPr>
      <a:lvl3pPr marL="857250" indent="-171450" algn="l" rtl="0" eaLnBrk="0" fontAlgn="base" hangingPunct="0">
        <a:spcBef>
          <a:spcPct val="20000"/>
        </a:spcBef>
        <a:spcAft>
          <a:spcPct val="0"/>
        </a:spcAft>
        <a:buFont typeface="Arial" panose="020B0604020202020204" pitchFamily="34" charset="0"/>
        <a:buChar char="•"/>
        <a:defRPr sz="1500" kern="1200">
          <a:solidFill>
            <a:schemeClr val="tx2"/>
          </a:solidFill>
          <a:latin typeface="+mn-lt"/>
          <a:ea typeface="MS PGothic" panose="020B0600070205080204" pitchFamily="34" charset="-128"/>
          <a:cs typeface="MS PGothic" charset="0"/>
        </a:defRPr>
      </a:lvl3pPr>
      <a:lvl4pPr marL="1200150" indent="-171450" algn="l" rtl="0" eaLnBrk="0" fontAlgn="base" hangingPunct="0">
        <a:spcBef>
          <a:spcPct val="20000"/>
        </a:spcBef>
        <a:spcAft>
          <a:spcPct val="0"/>
        </a:spcAft>
        <a:buFont typeface="Arial" panose="020B0604020202020204" pitchFamily="34" charset="0"/>
        <a:buChar char="–"/>
        <a:defRPr kern="1200">
          <a:solidFill>
            <a:schemeClr val="tx2"/>
          </a:solidFill>
          <a:latin typeface="+mn-lt"/>
          <a:ea typeface="MS PGothic" panose="020B0600070205080204" pitchFamily="34" charset="-128"/>
          <a:cs typeface="MS PGothic" charset="0"/>
        </a:defRPr>
      </a:lvl4pPr>
      <a:lvl5pPr marL="1543050" indent="-171450" algn="l" rtl="0" eaLnBrk="0" fontAlgn="base" hangingPunct="0">
        <a:spcBef>
          <a:spcPct val="20000"/>
        </a:spcBef>
        <a:spcAft>
          <a:spcPct val="0"/>
        </a:spcAft>
        <a:buFont typeface="Arial" panose="020B0604020202020204" pitchFamily="34" charset="0"/>
        <a:buChar char="»"/>
        <a:defRPr sz="1200" kern="1200">
          <a:solidFill>
            <a:schemeClr val="tx2"/>
          </a:solidFill>
          <a:latin typeface="+mn-lt"/>
          <a:ea typeface="MS PGothic" panose="020B0600070205080204" pitchFamily="34" charset="-128"/>
          <a:cs typeface="MS PGothic"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7650" name="Title Placeholder 1">
            <a:extLst>
              <a:ext uri="{FF2B5EF4-FFF2-40B4-BE49-F238E27FC236}">
                <a16:creationId xmlns:a16="http://schemas.microsoft.com/office/drawing/2014/main" id="{6F824E4F-6547-6B4C-B06E-4EDCB4749B94}"/>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7651" name="Text Placeholder 2">
            <a:extLst>
              <a:ext uri="{FF2B5EF4-FFF2-40B4-BE49-F238E27FC236}">
                <a16:creationId xmlns:a16="http://schemas.microsoft.com/office/drawing/2014/main" id="{0EC8E428-F1A2-6D4D-BB6A-9746EFAEDACC}"/>
              </a:ext>
            </a:extLst>
          </p:cNvPr>
          <p:cNvSpPr>
            <a:spLocks noGrp="1"/>
          </p:cNvSpPr>
          <p:nvPr>
            <p:ph type="body" idx="1"/>
          </p:nvPr>
        </p:nvSpPr>
        <p:spPr bwMode="auto">
          <a:xfrm>
            <a:off x="457200" y="1600202"/>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Footer Placeholder 4">
            <a:extLst>
              <a:ext uri="{FF2B5EF4-FFF2-40B4-BE49-F238E27FC236}">
                <a16:creationId xmlns:a16="http://schemas.microsoft.com/office/drawing/2014/main" id="{5E864073-A586-484C-A006-CDA9DCB73B0E}"/>
              </a:ext>
            </a:extLst>
          </p:cNvPr>
          <p:cNvSpPr>
            <a:spLocks noGrp="1"/>
          </p:cNvSpPr>
          <p:nvPr>
            <p:ph type="ftr" sz="quarter" idx="3"/>
          </p:nvPr>
        </p:nvSpPr>
        <p:spPr>
          <a:xfrm>
            <a:off x="3124200" y="6356352"/>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900">
                <a:solidFill>
                  <a:schemeClr val="tx2"/>
                </a:solidFill>
              </a:defRPr>
            </a:lvl1pPr>
          </a:lstStyle>
          <a:p>
            <a:endParaRPr lang="en-US" altLang="en-US"/>
          </a:p>
        </p:txBody>
      </p:sp>
      <p:sp>
        <p:nvSpPr>
          <p:cNvPr id="6" name="Slide Number Placeholder 5">
            <a:extLst>
              <a:ext uri="{FF2B5EF4-FFF2-40B4-BE49-F238E27FC236}">
                <a16:creationId xmlns:a16="http://schemas.microsoft.com/office/drawing/2014/main" id="{82B7222C-7D3C-D645-8864-2C3F2104FFB6}"/>
              </a:ext>
            </a:extLst>
          </p:cNvPr>
          <p:cNvSpPr>
            <a:spLocks noGrp="1"/>
          </p:cNvSpPr>
          <p:nvPr>
            <p:ph type="sldNum" sz="quarter" idx="4"/>
          </p:nvPr>
        </p:nvSpPr>
        <p:spPr>
          <a:xfrm>
            <a:off x="6553200" y="6356352"/>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chemeClr val="tx2"/>
                </a:solidFill>
                <a:latin typeface="Arial" charset="0"/>
                <a:ea typeface="MS PGothic" charset="-128"/>
              </a:defRPr>
            </a:lvl1pPr>
          </a:lstStyle>
          <a:p>
            <a:pPr>
              <a:defRPr/>
            </a:pPr>
            <a:fld id="{C8522204-957C-D047-8E34-0AB7D3F9CDAF}" type="slidenum">
              <a:rPr lang="en-US" altLang="x-none"/>
              <a:pPr>
                <a:defRPr/>
              </a:pPr>
              <a:t>‹#›</a:t>
            </a:fld>
            <a:endParaRPr lang="en-US" altLang="x-none"/>
          </a:p>
        </p:txBody>
      </p:sp>
      <p:grpSp>
        <p:nvGrpSpPr>
          <p:cNvPr id="27654" name="Group 6">
            <a:extLst>
              <a:ext uri="{FF2B5EF4-FFF2-40B4-BE49-F238E27FC236}">
                <a16:creationId xmlns:a16="http://schemas.microsoft.com/office/drawing/2014/main" id="{1BCDC7A6-65A0-4740-B257-E588A22336CB}"/>
              </a:ext>
            </a:extLst>
          </p:cNvPr>
          <p:cNvGrpSpPr>
            <a:grpSpLocks/>
          </p:cNvGrpSpPr>
          <p:nvPr/>
        </p:nvGrpSpPr>
        <p:grpSpPr bwMode="auto">
          <a:xfrm>
            <a:off x="0" y="1"/>
            <a:ext cx="9144000" cy="423863"/>
            <a:chOff x="0" y="0"/>
            <a:chExt cx="9144000" cy="424196"/>
          </a:xfrm>
        </p:grpSpPr>
        <p:sp>
          <p:nvSpPr>
            <p:cNvPr id="27655" name="Rectangle 7">
              <a:extLst>
                <a:ext uri="{FF2B5EF4-FFF2-40B4-BE49-F238E27FC236}">
                  <a16:creationId xmlns:a16="http://schemas.microsoft.com/office/drawing/2014/main" id="{8A621DF4-53AE-D145-828E-11B13CBA6392}"/>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9" name="Picture 2">
              <a:extLst>
                <a:ext uri="{FF2B5EF4-FFF2-40B4-BE49-F238E27FC236}">
                  <a16:creationId xmlns:a16="http://schemas.microsoft.com/office/drawing/2014/main" id="{71939E4E-116B-E740-A16C-11BDA501F805}"/>
                </a:ext>
              </a:extLst>
            </p:cNvPr>
            <p:cNvPicPr>
              <a:picLocks noChangeAspect="1" noChangeArrowheads="1"/>
            </p:cNvPicPr>
            <p:nvPr userDrawn="1"/>
          </p:nvPicPr>
          <p:blipFill rotWithShape="1">
            <a:blip r:embed="rId14"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31753" name="TextBox 9">
              <a:extLst>
                <a:ext uri="{FF2B5EF4-FFF2-40B4-BE49-F238E27FC236}">
                  <a16:creationId xmlns:a16="http://schemas.microsoft.com/office/drawing/2014/main" id="{13577D1B-389A-F74E-AA51-B07F6885A80E}"/>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Tree>
  </p:cSld>
  <p:clrMap bg1="lt1" tx1="dk1" bg2="lt2" tx2="dk2" accent1="accent1" accent2="accent2" accent3="accent3" accent4="accent4" accent5="accent5" accent6="accent6" hlink="hlink" folHlink="folHlink"/>
  <p:sldLayoutIdLst>
    <p:sldLayoutId id="2147486496" r:id="rId1"/>
    <p:sldLayoutId id="2147486497" r:id="rId2"/>
    <p:sldLayoutId id="2147486498" r:id="rId3"/>
    <p:sldLayoutId id="2147486499" r:id="rId4"/>
    <p:sldLayoutId id="2147486500" r:id="rId5"/>
    <p:sldLayoutId id="2147486501" r:id="rId6"/>
    <p:sldLayoutId id="2147486502" r:id="rId7"/>
    <p:sldLayoutId id="2147486503" r:id="rId8"/>
    <p:sldLayoutId id="2147486504" r:id="rId9"/>
    <p:sldLayoutId id="2147486505" r:id="rId10"/>
    <p:sldLayoutId id="2147486506" r:id="rId11"/>
    <p:sldLayoutId id="2147486507" r:id="rId12"/>
  </p:sldLayoutIdLst>
  <p:txStyles>
    <p:titleStyle>
      <a:lvl1pPr algn="ctr" rtl="0" eaLnBrk="0" fontAlgn="base" hangingPunct="0">
        <a:spcBef>
          <a:spcPct val="0"/>
        </a:spcBef>
        <a:spcAft>
          <a:spcPct val="0"/>
        </a:spcAft>
        <a:defRPr sz="2400" kern="1200">
          <a:solidFill>
            <a:schemeClr val="tx2"/>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2400">
          <a:solidFill>
            <a:schemeClr val="tx2"/>
          </a:solidFill>
          <a:latin typeface="Calibri" charset="0"/>
          <a:ea typeface="MS PGothic" panose="020B0600070205080204" pitchFamily="34" charset="-128"/>
          <a:cs typeface="MS PGothic" charset="0"/>
        </a:defRPr>
      </a:lvl2pPr>
      <a:lvl3pPr algn="ctr" rtl="0" eaLnBrk="0" fontAlgn="base" hangingPunct="0">
        <a:spcBef>
          <a:spcPct val="0"/>
        </a:spcBef>
        <a:spcAft>
          <a:spcPct val="0"/>
        </a:spcAft>
        <a:defRPr sz="2400">
          <a:solidFill>
            <a:schemeClr val="tx2"/>
          </a:solidFill>
          <a:latin typeface="Calibri" charset="0"/>
          <a:ea typeface="MS PGothic" panose="020B0600070205080204" pitchFamily="34" charset="-128"/>
          <a:cs typeface="MS PGothic" charset="0"/>
        </a:defRPr>
      </a:lvl3pPr>
      <a:lvl4pPr algn="ctr" rtl="0" eaLnBrk="0" fontAlgn="base" hangingPunct="0">
        <a:spcBef>
          <a:spcPct val="0"/>
        </a:spcBef>
        <a:spcAft>
          <a:spcPct val="0"/>
        </a:spcAft>
        <a:defRPr sz="2400">
          <a:solidFill>
            <a:schemeClr val="tx2"/>
          </a:solidFill>
          <a:latin typeface="Calibri" charset="0"/>
          <a:ea typeface="MS PGothic" panose="020B0600070205080204" pitchFamily="34" charset="-128"/>
          <a:cs typeface="MS PGothic" charset="0"/>
        </a:defRPr>
      </a:lvl4pPr>
      <a:lvl5pPr algn="ctr" rtl="0" eaLnBrk="0" fontAlgn="base" hangingPunct="0">
        <a:spcBef>
          <a:spcPct val="0"/>
        </a:spcBef>
        <a:spcAft>
          <a:spcPct val="0"/>
        </a:spcAft>
        <a:defRPr sz="2400">
          <a:solidFill>
            <a:schemeClr val="tx2"/>
          </a:solidFill>
          <a:latin typeface="Calibri" charset="0"/>
          <a:ea typeface="MS PGothic" panose="020B0600070205080204" pitchFamily="34" charset="-128"/>
          <a:cs typeface="MS PGothic" charset="0"/>
        </a:defRPr>
      </a:lvl5pPr>
      <a:lvl6pPr marL="342900" algn="ctr" rtl="0" fontAlgn="base">
        <a:spcBef>
          <a:spcPct val="0"/>
        </a:spcBef>
        <a:spcAft>
          <a:spcPct val="0"/>
        </a:spcAft>
        <a:defRPr sz="2400">
          <a:solidFill>
            <a:schemeClr val="tx2"/>
          </a:solidFill>
          <a:latin typeface="Calibri" charset="0"/>
          <a:ea typeface="ＭＳ Ｐゴシック" charset="0"/>
          <a:cs typeface="ＭＳ Ｐゴシック" charset="0"/>
        </a:defRPr>
      </a:lvl6pPr>
      <a:lvl7pPr marL="685800" algn="ctr" rtl="0" fontAlgn="base">
        <a:spcBef>
          <a:spcPct val="0"/>
        </a:spcBef>
        <a:spcAft>
          <a:spcPct val="0"/>
        </a:spcAft>
        <a:defRPr sz="2400">
          <a:solidFill>
            <a:schemeClr val="tx2"/>
          </a:solidFill>
          <a:latin typeface="Calibri" charset="0"/>
          <a:ea typeface="ＭＳ Ｐゴシック" charset="0"/>
          <a:cs typeface="ＭＳ Ｐゴシック" charset="0"/>
        </a:defRPr>
      </a:lvl7pPr>
      <a:lvl8pPr marL="1028700" algn="ctr" rtl="0" fontAlgn="base">
        <a:spcBef>
          <a:spcPct val="0"/>
        </a:spcBef>
        <a:spcAft>
          <a:spcPct val="0"/>
        </a:spcAft>
        <a:defRPr sz="2400">
          <a:solidFill>
            <a:schemeClr val="tx2"/>
          </a:solidFill>
          <a:latin typeface="Calibri" charset="0"/>
          <a:ea typeface="ＭＳ Ｐゴシック" charset="0"/>
          <a:cs typeface="ＭＳ Ｐゴシック" charset="0"/>
        </a:defRPr>
      </a:lvl8pPr>
      <a:lvl9pPr marL="1371600" algn="ctr" rtl="0" fontAlgn="base">
        <a:spcBef>
          <a:spcPct val="0"/>
        </a:spcBef>
        <a:spcAft>
          <a:spcPct val="0"/>
        </a:spcAft>
        <a:defRPr sz="2400">
          <a:solidFill>
            <a:schemeClr val="tx2"/>
          </a:solidFill>
          <a:latin typeface="Calibri" charset="0"/>
          <a:ea typeface="ＭＳ Ｐゴシック" charset="0"/>
          <a:cs typeface="ＭＳ Ｐゴシック" charset="0"/>
        </a:defRPr>
      </a:lvl9pPr>
    </p:titleStyle>
    <p:bodyStyle>
      <a:lvl1pPr marL="257175" indent="-257175" algn="l" rtl="0" eaLnBrk="0" fontAlgn="base" hangingPunct="0">
        <a:spcBef>
          <a:spcPct val="20000"/>
        </a:spcBef>
        <a:spcAft>
          <a:spcPct val="0"/>
        </a:spcAft>
        <a:buFont typeface="Arial" panose="020B0604020202020204" pitchFamily="34" charset="0"/>
        <a:buChar char="•"/>
        <a:defRPr sz="2100" kern="1200">
          <a:solidFill>
            <a:schemeClr val="tx2"/>
          </a:solidFill>
          <a:latin typeface="+mn-lt"/>
          <a:ea typeface="MS PGothic" panose="020B0600070205080204" pitchFamily="34" charset="-128"/>
          <a:cs typeface="MS PGothic" charset="0"/>
        </a:defRPr>
      </a:lvl1pPr>
      <a:lvl2pPr marL="557213" indent="-214313" algn="l" rtl="0" eaLnBrk="0" fontAlgn="base" hangingPunct="0">
        <a:spcBef>
          <a:spcPct val="20000"/>
        </a:spcBef>
        <a:spcAft>
          <a:spcPct val="0"/>
        </a:spcAft>
        <a:buFont typeface="Arial" panose="020B0604020202020204" pitchFamily="34" charset="0"/>
        <a:buChar char="–"/>
        <a:defRPr sz="1800" kern="1200">
          <a:solidFill>
            <a:schemeClr val="tx2"/>
          </a:solidFill>
          <a:latin typeface="+mn-lt"/>
          <a:ea typeface="MS PGothic" panose="020B0600070205080204" pitchFamily="34" charset="-128"/>
          <a:cs typeface="MS PGothic" charset="0"/>
        </a:defRPr>
      </a:lvl2pPr>
      <a:lvl3pPr marL="857250" indent="-171450" algn="l" rtl="0" eaLnBrk="0" fontAlgn="base" hangingPunct="0">
        <a:spcBef>
          <a:spcPct val="20000"/>
        </a:spcBef>
        <a:spcAft>
          <a:spcPct val="0"/>
        </a:spcAft>
        <a:buFont typeface="Arial" panose="020B0604020202020204" pitchFamily="34" charset="0"/>
        <a:buChar char="•"/>
        <a:defRPr sz="1500" kern="1200">
          <a:solidFill>
            <a:schemeClr val="tx2"/>
          </a:solidFill>
          <a:latin typeface="+mn-lt"/>
          <a:ea typeface="MS PGothic" panose="020B0600070205080204" pitchFamily="34" charset="-128"/>
          <a:cs typeface="MS PGothic" charset="0"/>
        </a:defRPr>
      </a:lvl3pPr>
      <a:lvl4pPr marL="1200150" indent="-171450" algn="l" rtl="0" eaLnBrk="0" fontAlgn="base" hangingPunct="0">
        <a:spcBef>
          <a:spcPct val="20000"/>
        </a:spcBef>
        <a:spcAft>
          <a:spcPct val="0"/>
        </a:spcAft>
        <a:buFont typeface="Arial" panose="020B0604020202020204" pitchFamily="34" charset="0"/>
        <a:buChar char="–"/>
        <a:defRPr kern="1200">
          <a:solidFill>
            <a:schemeClr val="tx2"/>
          </a:solidFill>
          <a:latin typeface="+mn-lt"/>
          <a:ea typeface="MS PGothic" panose="020B0600070205080204" pitchFamily="34" charset="-128"/>
          <a:cs typeface="MS PGothic" charset="0"/>
        </a:defRPr>
      </a:lvl4pPr>
      <a:lvl5pPr marL="1543050" indent="-171450" algn="l" rtl="0" eaLnBrk="0" fontAlgn="base" hangingPunct="0">
        <a:spcBef>
          <a:spcPct val="20000"/>
        </a:spcBef>
        <a:spcAft>
          <a:spcPct val="0"/>
        </a:spcAft>
        <a:buFont typeface="Arial" panose="020B0604020202020204" pitchFamily="34" charset="0"/>
        <a:buChar char="»"/>
        <a:defRPr sz="1200" kern="1200">
          <a:solidFill>
            <a:schemeClr val="tx2"/>
          </a:solidFill>
          <a:latin typeface="+mn-lt"/>
          <a:ea typeface="MS PGothic" panose="020B0600070205080204" pitchFamily="34" charset="-128"/>
          <a:cs typeface="MS PGothic"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62" name="Title Placeholder 1">
            <a:extLst>
              <a:ext uri="{FF2B5EF4-FFF2-40B4-BE49-F238E27FC236}">
                <a16:creationId xmlns:a16="http://schemas.microsoft.com/office/drawing/2014/main" id="{36C0DAB6-A5D4-124A-85D9-CD15491528C4}"/>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40963" name="Text Placeholder 2">
            <a:extLst>
              <a:ext uri="{FF2B5EF4-FFF2-40B4-BE49-F238E27FC236}">
                <a16:creationId xmlns:a16="http://schemas.microsoft.com/office/drawing/2014/main" id="{9F8C6DC5-FF6D-9145-A5A4-85F3BDB30BF6}"/>
              </a:ext>
            </a:extLst>
          </p:cNvPr>
          <p:cNvSpPr>
            <a:spLocks noGrp="1"/>
          </p:cNvSpPr>
          <p:nvPr>
            <p:ph type="body" idx="1"/>
          </p:nvPr>
        </p:nvSpPr>
        <p:spPr bwMode="auto">
          <a:xfrm>
            <a:off x="457200" y="1600202"/>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Footer Placeholder 4">
            <a:extLst>
              <a:ext uri="{FF2B5EF4-FFF2-40B4-BE49-F238E27FC236}">
                <a16:creationId xmlns:a16="http://schemas.microsoft.com/office/drawing/2014/main" id="{E86A18A3-90F4-6246-B53C-99B88E7D016B}"/>
              </a:ext>
            </a:extLst>
          </p:cNvPr>
          <p:cNvSpPr>
            <a:spLocks noGrp="1"/>
          </p:cNvSpPr>
          <p:nvPr>
            <p:ph type="ftr" sz="quarter" idx="3"/>
          </p:nvPr>
        </p:nvSpPr>
        <p:spPr>
          <a:xfrm>
            <a:off x="3124200" y="6356352"/>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900">
                <a:solidFill>
                  <a:schemeClr val="tx2"/>
                </a:solidFill>
              </a:defRPr>
            </a:lvl1pPr>
          </a:lstStyle>
          <a:p>
            <a:endParaRPr lang="en-US" altLang="en-US"/>
          </a:p>
        </p:txBody>
      </p:sp>
      <p:sp>
        <p:nvSpPr>
          <p:cNvPr id="6" name="Slide Number Placeholder 5">
            <a:extLst>
              <a:ext uri="{FF2B5EF4-FFF2-40B4-BE49-F238E27FC236}">
                <a16:creationId xmlns:a16="http://schemas.microsoft.com/office/drawing/2014/main" id="{D4D27F89-D4EA-624B-AE39-FEE1E20DCA8E}"/>
              </a:ext>
            </a:extLst>
          </p:cNvPr>
          <p:cNvSpPr>
            <a:spLocks noGrp="1"/>
          </p:cNvSpPr>
          <p:nvPr>
            <p:ph type="sldNum" sz="quarter" idx="4"/>
          </p:nvPr>
        </p:nvSpPr>
        <p:spPr>
          <a:xfrm>
            <a:off x="6553200" y="6356352"/>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chemeClr val="tx2"/>
                </a:solidFill>
                <a:latin typeface="Arial" charset="0"/>
                <a:ea typeface="MS PGothic" charset="-128"/>
              </a:defRPr>
            </a:lvl1pPr>
          </a:lstStyle>
          <a:p>
            <a:pPr>
              <a:defRPr/>
            </a:pPr>
            <a:fld id="{BF0ECDA8-109D-A54F-B8BF-BC87217DCDA2}" type="slidenum">
              <a:rPr lang="en-US" altLang="x-none"/>
              <a:pPr>
                <a:defRPr/>
              </a:pPr>
              <a:t>‹#›</a:t>
            </a:fld>
            <a:endParaRPr lang="en-US" altLang="x-none"/>
          </a:p>
        </p:txBody>
      </p:sp>
      <p:grpSp>
        <p:nvGrpSpPr>
          <p:cNvPr id="40966" name="Group 6">
            <a:extLst>
              <a:ext uri="{FF2B5EF4-FFF2-40B4-BE49-F238E27FC236}">
                <a16:creationId xmlns:a16="http://schemas.microsoft.com/office/drawing/2014/main" id="{0BDF3B26-5AFA-7D4F-8C35-4089015972B3}"/>
              </a:ext>
            </a:extLst>
          </p:cNvPr>
          <p:cNvGrpSpPr>
            <a:grpSpLocks/>
          </p:cNvGrpSpPr>
          <p:nvPr/>
        </p:nvGrpSpPr>
        <p:grpSpPr bwMode="auto">
          <a:xfrm>
            <a:off x="0" y="1"/>
            <a:ext cx="9144000" cy="423863"/>
            <a:chOff x="0" y="0"/>
            <a:chExt cx="9144000" cy="424196"/>
          </a:xfrm>
        </p:grpSpPr>
        <p:sp>
          <p:nvSpPr>
            <p:cNvPr id="40967" name="Rectangle 7">
              <a:extLst>
                <a:ext uri="{FF2B5EF4-FFF2-40B4-BE49-F238E27FC236}">
                  <a16:creationId xmlns:a16="http://schemas.microsoft.com/office/drawing/2014/main" id="{E147A677-857F-5641-A388-9BB8E8DA9327}"/>
                </a:ext>
              </a:extLst>
            </p:cNvPr>
            <p:cNvSpPr>
              <a:spLocks noChangeArrowheads="1"/>
            </p:cNvSpPr>
            <p:nvPr userDrawn="1"/>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9" name="Picture 2">
              <a:extLst>
                <a:ext uri="{FF2B5EF4-FFF2-40B4-BE49-F238E27FC236}">
                  <a16:creationId xmlns:a16="http://schemas.microsoft.com/office/drawing/2014/main" id="{71F80F14-F39B-5D4F-9418-0B2B82DA68ED}"/>
                </a:ext>
              </a:extLst>
            </p:cNvPr>
            <p:cNvPicPr>
              <a:picLocks noChangeAspect="1" noChangeArrowheads="1"/>
            </p:cNvPicPr>
            <p:nvPr userDrawn="1"/>
          </p:nvPicPr>
          <p:blipFill rotWithShape="1">
            <a:blip r:embed="rId14"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31753" name="TextBox 9">
              <a:extLst>
                <a:ext uri="{FF2B5EF4-FFF2-40B4-BE49-F238E27FC236}">
                  <a16:creationId xmlns:a16="http://schemas.microsoft.com/office/drawing/2014/main" id="{24837DDB-CCCE-4D40-B22F-D4F5D61A56B2}"/>
                </a:ext>
              </a:extLst>
            </p:cNvPr>
            <p:cNvSpPr txBox="1">
              <a:spLocks noChangeArrowheads="1"/>
            </p:cNvSpPr>
            <p:nvPr userDrawn="1"/>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Tree>
  </p:cSld>
  <p:clrMap bg1="lt1" tx1="dk1" bg2="lt2" tx2="dk2" accent1="accent1" accent2="accent2" accent3="accent3" accent4="accent4" accent5="accent5" accent6="accent6" hlink="hlink" folHlink="folHlink"/>
  <p:sldLayoutIdLst>
    <p:sldLayoutId id="2147486508" r:id="rId1"/>
    <p:sldLayoutId id="2147486509" r:id="rId2"/>
    <p:sldLayoutId id="2147486510" r:id="rId3"/>
    <p:sldLayoutId id="2147486511" r:id="rId4"/>
    <p:sldLayoutId id="2147486512" r:id="rId5"/>
    <p:sldLayoutId id="2147486513" r:id="rId6"/>
    <p:sldLayoutId id="2147486514" r:id="rId7"/>
    <p:sldLayoutId id="2147486515" r:id="rId8"/>
    <p:sldLayoutId id="2147486516" r:id="rId9"/>
    <p:sldLayoutId id="2147486517" r:id="rId10"/>
    <p:sldLayoutId id="2147486518" r:id="rId11"/>
    <p:sldLayoutId id="2147486519" r:id="rId12"/>
  </p:sldLayoutIdLst>
  <p:txStyles>
    <p:titleStyle>
      <a:lvl1pPr algn="ctr" rtl="0" eaLnBrk="0" fontAlgn="base" hangingPunct="0">
        <a:spcBef>
          <a:spcPct val="0"/>
        </a:spcBef>
        <a:spcAft>
          <a:spcPct val="0"/>
        </a:spcAft>
        <a:defRPr sz="2400" kern="1200">
          <a:solidFill>
            <a:schemeClr val="tx2"/>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2400">
          <a:solidFill>
            <a:schemeClr val="tx2"/>
          </a:solidFill>
          <a:latin typeface="Calibri" charset="0"/>
          <a:ea typeface="MS PGothic" panose="020B0600070205080204" pitchFamily="34" charset="-128"/>
          <a:cs typeface="MS PGothic" charset="0"/>
        </a:defRPr>
      </a:lvl2pPr>
      <a:lvl3pPr algn="ctr" rtl="0" eaLnBrk="0" fontAlgn="base" hangingPunct="0">
        <a:spcBef>
          <a:spcPct val="0"/>
        </a:spcBef>
        <a:spcAft>
          <a:spcPct val="0"/>
        </a:spcAft>
        <a:defRPr sz="2400">
          <a:solidFill>
            <a:schemeClr val="tx2"/>
          </a:solidFill>
          <a:latin typeface="Calibri" charset="0"/>
          <a:ea typeface="MS PGothic" panose="020B0600070205080204" pitchFamily="34" charset="-128"/>
          <a:cs typeface="MS PGothic" charset="0"/>
        </a:defRPr>
      </a:lvl3pPr>
      <a:lvl4pPr algn="ctr" rtl="0" eaLnBrk="0" fontAlgn="base" hangingPunct="0">
        <a:spcBef>
          <a:spcPct val="0"/>
        </a:spcBef>
        <a:spcAft>
          <a:spcPct val="0"/>
        </a:spcAft>
        <a:defRPr sz="2400">
          <a:solidFill>
            <a:schemeClr val="tx2"/>
          </a:solidFill>
          <a:latin typeface="Calibri" charset="0"/>
          <a:ea typeface="MS PGothic" panose="020B0600070205080204" pitchFamily="34" charset="-128"/>
          <a:cs typeface="MS PGothic" charset="0"/>
        </a:defRPr>
      </a:lvl4pPr>
      <a:lvl5pPr algn="ctr" rtl="0" eaLnBrk="0" fontAlgn="base" hangingPunct="0">
        <a:spcBef>
          <a:spcPct val="0"/>
        </a:spcBef>
        <a:spcAft>
          <a:spcPct val="0"/>
        </a:spcAft>
        <a:defRPr sz="2400">
          <a:solidFill>
            <a:schemeClr val="tx2"/>
          </a:solidFill>
          <a:latin typeface="Calibri" charset="0"/>
          <a:ea typeface="MS PGothic" panose="020B0600070205080204" pitchFamily="34" charset="-128"/>
          <a:cs typeface="MS PGothic" charset="0"/>
        </a:defRPr>
      </a:lvl5pPr>
      <a:lvl6pPr marL="342900" algn="ctr" rtl="0" fontAlgn="base">
        <a:spcBef>
          <a:spcPct val="0"/>
        </a:spcBef>
        <a:spcAft>
          <a:spcPct val="0"/>
        </a:spcAft>
        <a:defRPr sz="2400">
          <a:solidFill>
            <a:schemeClr val="tx2"/>
          </a:solidFill>
          <a:latin typeface="Calibri" charset="0"/>
          <a:ea typeface="ＭＳ Ｐゴシック" charset="0"/>
          <a:cs typeface="ＭＳ Ｐゴシック" charset="0"/>
        </a:defRPr>
      </a:lvl6pPr>
      <a:lvl7pPr marL="685800" algn="ctr" rtl="0" fontAlgn="base">
        <a:spcBef>
          <a:spcPct val="0"/>
        </a:spcBef>
        <a:spcAft>
          <a:spcPct val="0"/>
        </a:spcAft>
        <a:defRPr sz="2400">
          <a:solidFill>
            <a:schemeClr val="tx2"/>
          </a:solidFill>
          <a:latin typeface="Calibri" charset="0"/>
          <a:ea typeface="ＭＳ Ｐゴシック" charset="0"/>
          <a:cs typeface="ＭＳ Ｐゴシック" charset="0"/>
        </a:defRPr>
      </a:lvl7pPr>
      <a:lvl8pPr marL="1028700" algn="ctr" rtl="0" fontAlgn="base">
        <a:spcBef>
          <a:spcPct val="0"/>
        </a:spcBef>
        <a:spcAft>
          <a:spcPct val="0"/>
        </a:spcAft>
        <a:defRPr sz="2400">
          <a:solidFill>
            <a:schemeClr val="tx2"/>
          </a:solidFill>
          <a:latin typeface="Calibri" charset="0"/>
          <a:ea typeface="ＭＳ Ｐゴシック" charset="0"/>
          <a:cs typeface="ＭＳ Ｐゴシック" charset="0"/>
        </a:defRPr>
      </a:lvl8pPr>
      <a:lvl9pPr marL="1371600" algn="ctr" rtl="0" fontAlgn="base">
        <a:spcBef>
          <a:spcPct val="0"/>
        </a:spcBef>
        <a:spcAft>
          <a:spcPct val="0"/>
        </a:spcAft>
        <a:defRPr sz="2400">
          <a:solidFill>
            <a:schemeClr val="tx2"/>
          </a:solidFill>
          <a:latin typeface="Calibri" charset="0"/>
          <a:ea typeface="ＭＳ Ｐゴシック" charset="0"/>
          <a:cs typeface="ＭＳ Ｐゴシック" charset="0"/>
        </a:defRPr>
      </a:lvl9pPr>
    </p:titleStyle>
    <p:bodyStyle>
      <a:lvl1pPr marL="257175" indent="-257175" algn="l" rtl="0" eaLnBrk="0" fontAlgn="base" hangingPunct="0">
        <a:spcBef>
          <a:spcPct val="20000"/>
        </a:spcBef>
        <a:spcAft>
          <a:spcPct val="0"/>
        </a:spcAft>
        <a:buFont typeface="Arial" panose="020B0604020202020204" pitchFamily="34" charset="0"/>
        <a:buChar char="•"/>
        <a:defRPr sz="2100" kern="1200">
          <a:solidFill>
            <a:schemeClr val="tx2"/>
          </a:solidFill>
          <a:latin typeface="+mn-lt"/>
          <a:ea typeface="MS PGothic" panose="020B0600070205080204" pitchFamily="34" charset="-128"/>
          <a:cs typeface="MS PGothic" charset="0"/>
        </a:defRPr>
      </a:lvl1pPr>
      <a:lvl2pPr marL="557213" indent="-214313" algn="l" rtl="0" eaLnBrk="0" fontAlgn="base" hangingPunct="0">
        <a:spcBef>
          <a:spcPct val="20000"/>
        </a:spcBef>
        <a:spcAft>
          <a:spcPct val="0"/>
        </a:spcAft>
        <a:buFont typeface="Arial" panose="020B0604020202020204" pitchFamily="34" charset="0"/>
        <a:buChar char="–"/>
        <a:defRPr sz="1800" kern="1200">
          <a:solidFill>
            <a:schemeClr val="tx2"/>
          </a:solidFill>
          <a:latin typeface="+mn-lt"/>
          <a:ea typeface="MS PGothic" panose="020B0600070205080204" pitchFamily="34" charset="-128"/>
          <a:cs typeface="MS PGothic" charset="0"/>
        </a:defRPr>
      </a:lvl2pPr>
      <a:lvl3pPr marL="857250" indent="-171450" algn="l" rtl="0" eaLnBrk="0" fontAlgn="base" hangingPunct="0">
        <a:spcBef>
          <a:spcPct val="20000"/>
        </a:spcBef>
        <a:spcAft>
          <a:spcPct val="0"/>
        </a:spcAft>
        <a:buFont typeface="Arial" panose="020B0604020202020204" pitchFamily="34" charset="0"/>
        <a:buChar char="•"/>
        <a:defRPr sz="1500" kern="1200">
          <a:solidFill>
            <a:schemeClr val="tx2"/>
          </a:solidFill>
          <a:latin typeface="+mn-lt"/>
          <a:ea typeface="MS PGothic" panose="020B0600070205080204" pitchFamily="34" charset="-128"/>
          <a:cs typeface="MS PGothic" charset="0"/>
        </a:defRPr>
      </a:lvl3pPr>
      <a:lvl4pPr marL="1200150" indent="-171450" algn="l" rtl="0" eaLnBrk="0" fontAlgn="base" hangingPunct="0">
        <a:spcBef>
          <a:spcPct val="20000"/>
        </a:spcBef>
        <a:spcAft>
          <a:spcPct val="0"/>
        </a:spcAft>
        <a:buFont typeface="Arial" panose="020B0604020202020204" pitchFamily="34" charset="0"/>
        <a:buChar char="–"/>
        <a:defRPr kern="1200">
          <a:solidFill>
            <a:schemeClr val="tx2"/>
          </a:solidFill>
          <a:latin typeface="+mn-lt"/>
          <a:ea typeface="MS PGothic" panose="020B0600070205080204" pitchFamily="34" charset="-128"/>
          <a:cs typeface="MS PGothic" charset="0"/>
        </a:defRPr>
      </a:lvl4pPr>
      <a:lvl5pPr marL="1543050" indent="-171450" algn="l" rtl="0" eaLnBrk="0" fontAlgn="base" hangingPunct="0">
        <a:spcBef>
          <a:spcPct val="20000"/>
        </a:spcBef>
        <a:spcAft>
          <a:spcPct val="0"/>
        </a:spcAft>
        <a:buFont typeface="Arial" panose="020B0604020202020204" pitchFamily="34" charset="0"/>
        <a:buChar char="»"/>
        <a:defRPr sz="1200" kern="1200">
          <a:solidFill>
            <a:schemeClr val="tx2"/>
          </a:solidFill>
          <a:latin typeface="+mn-lt"/>
          <a:ea typeface="MS PGothic" panose="020B0600070205080204" pitchFamily="34" charset="-128"/>
          <a:cs typeface="MS PGothic"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57AB57-094C-664D-8D50-A2091707B50F}"/>
              </a:ext>
            </a:extLst>
          </p:cNvPr>
          <p:cNvSpPr>
            <a:spLocks noGrp="1"/>
          </p:cNvSpPr>
          <p:nvPr>
            <p:ph type="title"/>
          </p:nvPr>
        </p:nvSpPr>
        <p:spPr>
          <a:xfrm>
            <a:off x="628650" y="560389"/>
            <a:ext cx="7886700" cy="113030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C961F00-A93C-044F-85DD-9445011E4FF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7A334BE4-BE81-8445-80B3-AD16BE785CAB}"/>
              </a:ext>
            </a:extLst>
          </p:cNvPr>
          <p:cNvSpPr>
            <a:spLocks noGrp="1"/>
          </p:cNvSpPr>
          <p:nvPr>
            <p:ph type="ftr" sz="quarter" idx="3"/>
          </p:nvPr>
        </p:nvSpPr>
        <p:spPr>
          <a:xfrm>
            <a:off x="3028950" y="6356352"/>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ltLang="en-US"/>
          </a:p>
        </p:txBody>
      </p:sp>
      <p:sp>
        <p:nvSpPr>
          <p:cNvPr id="6" name="Slide Number Placeholder 5">
            <a:extLst>
              <a:ext uri="{FF2B5EF4-FFF2-40B4-BE49-F238E27FC236}">
                <a16:creationId xmlns:a16="http://schemas.microsoft.com/office/drawing/2014/main" id="{58C79B43-1591-574D-84BD-DC861C2B7121}"/>
              </a:ext>
            </a:extLst>
          </p:cNvPr>
          <p:cNvSpPr>
            <a:spLocks noGrp="1"/>
          </p:cNvSpPr>
          <p:nvPr>
            <p:ph type="sldNum" sz="quarter" idx="4"/>
          </p:nvPr>
        </p:nvSpPr>
        <p:spPr>
          <a:xfrm>
            <a:off x="6457950" y="6356352"/>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985FA79D-7D58-6B46-81CF-8E6F819FFCA2}" type="slidenum">
              <a:rPr lang="en-US" altLang="x-none" smtClean="0"/>
              <a:pPr>
                <a:defRPr/>
              </a:pPr>
              <a:t>‹#›</a:t>
            </a:fld>
            <a:endParaRPr lang="en-US" altLang="x-none"/>
          </a:p>
        </p:txBody>
      </p:sp>
      <p:grpSp>
        <p:nvGrpSpPr>
          <p:cNvPr id="7" name="Group 10">
            <a:extLst>
              <a:ext uri="{FF2B5EF4-FFF2-40B4-BE49-F238E27FC236}">
                <a16:creationId xmlns:a16="http://schemas.microsoft.com/office/drawing/2014/main" id="{EFE42338-0BFD-024E-9DFD-1F13CA48D24E}"/>
              </a:ext>
            </a:extLst>
          </p:cNvPr>
          <p:cNvGrpSpPr>
            <a:grpSpLocks/>
          </p:cNvGrpSpPr>
          <p:nvPr/>
        </p:nvGrpSpPr>
        <p:grpSpPr bwMode="auto">
          <a:xfrm>
            <a:off x="0" y="1"/>
            <a:ext cx="9144000" cy="423863"/>
            <a:chOff x="0" y="0"/>
            <a:chExt cx="9144000" cy="424196"/>
          </a:xfrm>
          <a:solidFill>
            <a:srgbClr val="0D366A"/>
          </a:solidFill>
        </p:grpSpPr>
        <p:sp>
          <p:nvSpPr>
            <p:cNvPr id="8" name="Rectangle 11">
              <a:extLst>
                <a:ext uri="{FF2B5EF4-FFF2-40B4-BE49-F238E27FC236}">
                  <a16:creationId xmlns:a16="http://schemas.microsoft.com/office/drawing/2014/main" id="{C4DB110D-C456-FF40-A1EB-A5E7BD6E64EA}"/>
                </a:ext>
              </a:extLst>
            </p:cNvPr>
            <p:cNvSpPr>
              <a:spLocks noChangeArrowheads="1"/>
            </p:cNvSpPr>
            <p:nvPr/>
          </p:nvSpPr>
          <p:spPr bwMode="auto">
            <a:xfrm>
              <a:off x="0" y="0"/>
              <a:ext cx="9144000" cy="424196"/>
            </a:xfrm>
            <a:prstGeom prst="rect">
              <a:avLst/>
            </a:prstGeom>
            <a:grpFill/>
            <a:ln w="25400">
              <a:no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sp>
          <p:nvSpPr>
            <p:cNvPr id="9" name="TextBox 13">
              <a:extLst>
                <a:ext uri="{FF2B5EF4-FFF2-40B4-BE49-F238E27FC236}">
                  <a16:creationId xmlns:a16="http://schemas.microsoft.com/office/drawing/2014/main" id="{454772E4-EB3F-1B4B-ACD6-77F473971537}"/>
                </a:ext>
              </a:extLst>
            </p:cNvPr>
            <p:cNvSpPr txBox="1">
              <a:spLocks noChangeArrowheads="1"/>
            </p:cNvSpPr>
            <p:nvPr/>
          </p:nvSpPr>
          <p:spPr bwMode="auto">
            <a:xfrm>
              <a:off x="723900" y="42479"/>
              <a:ext cx="2895600" cy="277217"/>
            </a:xfrm>
            <a:prstGeom prst="rect">
              <a:avLst/>
            </a:prstGeom>
            <a:grpFill/>
            <a:ln>
              <a:noFill/>
            </a:ln>
          </p:spPr>
          <p:txBody>
            <a:bodyPr wrap="square" anchor="t">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00000"/>
                </a:lnSpc>
                <a:defRPr/>
              </a:pPr>
              <a:r>
                <a:rPr lang="en-US" sz="1200" dirty="0">
                  <a:solidFill>
                    <a:schemeClr val="bg1"/>
                  </a:solidFill>
                  <a:latin typeface="Arial" panose="020B0604020202020204" pitchFamily="34" charset="0"/>
                  <a:cs typeface="Arial" panose="020B0604020202020204" pitchFamily="34" charset="0"/>
                </a:rPr>
                <a:t>School of Accountancy</a:t>
              </a:r>
            </a:p>
          </p:txBody>
        </p:sp>
      </p:grpSp>
      <p:pic>
        <p:nvPicPr>
          <p:cNvPr id="10" name="Picture 9">
            <a:extLst>
              <a:ext uri="{FF2B5EF4-FFF2-40B4-BE49-F238E27FC236}">
                <a16:creationId xmlns:a16="http://schemas.microsoft.com/office/drawing/2014/main" id="{D0D9FB79-187A-284A-A21F-B61C99DEBF08}"/>
              </a:ext>
            </a:extLst>
          </p:cNvPr>
          <p:cNvPicPr>
            <a:picLocks noChangeAspect="1"/>
          </p:cNvPicPr>
          <p:nvPr/>
        </p:nvPicPr>
        <p:blipFill>
          <a:blip r:embed="rId13" cstate="hqprint">
            <a:lum bright="70000" contrast="-70000"/>
            <a:extLst>
              <a:ext uri="{28A0092B-C50C-407E-A947-70E740481C1C}">
                <a14:useLocalDpi xmlns:a14="http://schemas.microsoft.com/office/drawing/2010/main" val="0"/>
              </a:ext>
            </a:extLst>
          </a:blip>
          <a:stretch>
            <a:fillRect/>
          </a:stretch>
        </p:blipFill>
        <p:spPr>
          <a:xfrm>
            <a:off x="190500" y="74582"/>
            <a:ext cx="533400" cy="274701"/>
          </a:xfrm>
          <a:prstGeom prst="rect">
            <a:avLst/>
          </a:prstGeom>
        </p:spPr>
      </p:pic>
    </p:spTree>
    <p:extLst>
      <p:ext uri="{BB962C8B-B14F-4D97-AF65-F5344CB8AC3E}">
        <p14:creationId xmlns:p14="http://schemas.microsoft.com/office/powerpoint/2010/main" val="3288565818"/>
      </p:ext>
    </p:extLst>
  </p:cSld>
  <p:clrMap bg1="lt1" tx1="dk1" bg2="lt2" tx2="dk2" accent1="accent1" accent2="accent2" accent3="accent3" accent4="accent4" accent5="accent5" accent6="accent6" hlink="hlink" folHlink="folHlink"/>
  <p:sldLayoutIdLst>
    <p:sldLayoutId id="2147486521" r:id="rId1"/>
    <p:sldLayoutId id="2147486522" r:id="rId2"/>
    <p:sldLayoutId id="2147486523" r:id="rId3"/>
    <p:sldLayoutId id="2147486524" r:id="rId4"/>
    <p:sldLayoutId id="2147486525" r:id="rId5"/>
    <p:sldLayoutId id="2147486526" r:id="rId6"/>
    <p:sldLayoutId id="2147486527" r:id="rId7"/>
    <p:sldLayoutId id="2147486528" r:id="rId8"/>
    <p:sldLayoutId id="2147486529" r:id="rId9"/>
    <p:sldLayoutId id="2147486530" r:id="rId10"/>
    <p:sldLayoutId id="2147486531" r:id="rId11"/>
  </p:sldLayoutIdLst>
  <p:txStyles>
    <p:titleStyle>
      <a:lvl1pPr algn="ctr" defTabSz="685800" rtl="0" eaLnBrk="1" latinLnBrk="0" hangingPunct="1">
        <a:lnSpc>
          <a:spcPct val="90000"/>
        </a:lnSpc>
        <a:spcBef>
          <a:spcPct val="0"/>
        </a:spcBef>
        <a:buNone/>
        <a:defRPr sz="3000" kern="1200">
          <a:solidFill>
            <a:srgbClr val="0D366A"/>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rgbClr val="0D366A"/>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rgbClr val="0D366A"/>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0D366A"/>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0D366A"/>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0D366A"/>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7E3AC38F-FD23-DE47-A8BE-6C75DDB87463}"/>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CAC4F49F-E786-F84B-8DDA-CE6B298010E1}"/>
              </a:ext>
            </a:extLst>
          </p:cNvPr>
          <p:cNvSpPr>
            <a:spLocks noGrp="1"/>
          </p:cNvSpPr>
          <p:nvPr>
            <p:ph type="body" idx="1"/>
          </p:nvPr>
        </p:nvSpPr>
        <p:spPr bwMode="auto">
          <a:xfrm>
            <a:off x="457200" y="1600204"/>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Footer Placeholder 4">
            <a:extLst>
              <a:ext uri="{FF2B5EF4-FFF2-40B4-BE49-F238E27FC236}">
                <a16:creationId xmlns:a16="http://schemas.microsoft.com/office/drawing/2014/main" id="{BD0C633C-B36A-4240-8541-A225FCFF8390}"/>
              </a:ext>
            </a:extLst>
          </p:cNvPr>
          <p:cNvSpPr>
            <a:spLocks noGrp="1"/>
          </p:cNvSpPr>
          <p:nvPr>
            <p:ph type="ftr" sz="quarter" idx="3"/>
          </p:nvPr>
        </p:nvSpPr>
        <p:spPr>
          <a:xfrm>
            <a:off x="3124200" y="6356354"/>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900">
                <a:solidFill>
                  <a:schemeClr val="tx2"/>
                </a:solidFill>
              </a:defRPr>
            </a:lvl1pPr>
          </a:lstStyle>
          <a:p>
            <a:endParaRPr lang="en-US" altLang="en-US"/>
          </a:p>
        </p:txBody>
      </p:sp>
      <p:sp>
        <p:nvSpPr>
          <p:cNvPr id="6" name="Slide Number Placeholder 5">
            <a:extLst>
              <a:ext uri="{FF2B5EF4-FFF2-40B4-BE49-F238E27FC236}">
                <a16:creationId xmlns:a16="http://schemas.microsoft.com/office/drawing/2014/main" id="{993D8E67-B90C-A24C-8158-1644F68168F9}"/>
              </a:ext>
            </a:extLst>
          </p:cNvPr>
          <p:cNvSpPr>
            <a:spLocks noGrp="1"/>
          </p:cNvSpPr>
          <p:nvPr>
            <p:ph type="sldNum" sz="quarter" idx="4"/>
          </p:nvPr>
        </p:nvSpPr>
        <p:spPr>
          <a:xfrm>
            <a:off x="6553200" y="6356354"/>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chemeClr val="tx2"/>
                </a:solidFill>
                <a:latin typeface="Arial" charset="0"/>
                <a:ea typeface="MS PGothic" charset="-128"/>
              </a:defRPr>
            </a:lvl1pPr>
          </a:lstStyle>
          <a:p>
            <a:pPr>
              <a:defRPr/>
            </a:pPr>
            <a:fld id="{985FA79D-7D58-6B46-81CF-8E6F819FFCA2}" type="slidenum">
              <a:rPr lang="en-US" altLang="x-none" smtClean="0"/>
              <a:pPr>
                <a:defRPr/>
              </a:pPr>
              <a:t>‹#›</a:t>
            </a:fld>
            <a:endParaRPr lang="en-US" altLang="x-none"/>
          </a:p>
        </p:txBody>
      </p:sp>
      <p:grpSp>
        <p:nvGrpSpPr>
          <p:cNvPr id="1030" name="Group 6">
            <a:extLst>
              <a:ext uri="{FF2B5EF4-FFF2-40B4-BE49-F238E27FC236}">
                <a16:creationId xmlns:a16="http://schemas.microsoft.com/office/drawing/2014/main" id="{049C316D-62D1-AE43-84DF-F660A23CEFED}"/>
              </a:ext>
            </a:extLst>
          </p:cNvPr>
          <p:cNvGrpSpPr>
            <a:grpSpLocks/>
          </p:cNvGrpSpPr>
          <p:nvPr/>
        </p:nvGrpSpPr>
        <p:grpSpPr bwMode="auto">
          <a:xfrm>
            <a:off x="0" y="4"/>
            <a:ext cx="9144000" cy="423863"/>
            <a:chOff x="0" y="0"/>
            <a:chExt cx="9144000" cy="424196"/>
          </a:xfrm>
        </p:grpSpPr>
        <p:sp>
          <p:nvSpPr>
            <p:cNvPr id="1031" name="Rectangle 7">
              <a:extLst>
                <a:ext uri="{FF2B5EF4-FFF2-40B4-BE49-F238E27FC236}">
                  <a16:creationId xmlns:a16="http://schemas.microsoft.com/office/drawing/2014/main" id="{697F58AA-E877-5C41-81FF-99F9DEFB7FEE}"/>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9" name="Picture 2">
              <a:extLst>
                <a:ext uri="{FF2B5EF4-FFF2-40B4-BE49-F238E27FC236}">
                  <a16:creationId xmlns:a16="http://schemas.microsoft.com/office/drawing/2014/main" id="{41626027-6A63-BC4F-9AC4-375891361915}"/>
                </a:ext>
              </a:extLst>
            </p:cNvPr>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31753" name="TextBox 9">
              <a:extLst>
                <a:ext uri="{FF2B5EF4-FFF2-40B4-BE49-F238E27FC236}">
                  <a16:creationId xmlns:a16="http://schemas.microsoft.com/office/drawing/2014/main" id="{2D9AC04A-D3FB-CC4D-8BCD-DAC6E47835AE}"/>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Tree>
    <p:extLst>
      <p:ext uri="{BB962C8B-B14F-4D97-AF65-F5344CB8AC3E}">
        <p14:creationId xmlns:p14="http://schemas.microsoft.com/office/powerpoint/2010/main" val="257801232"/>
      </p:ext>
    </p:extLst>
  </p:cSld>
  <p:clrMap bg1="lt1" tx1="dk1" bg2="lt2" tx2="dk2" accent1="accent1" accent2="accent2" accent3="accent3" accent4="accent4" accent5="accent5" accent6="accent6" hlink="hlink" folHlink="folHlink"/>
  <p:sldLayoutIdLst>
    <p:sldLayoutId id="2147486533" r:id="rId1"/>
    <p:sldLayoutId id="2147486534" r:id="rId2"/>
    <p:sldLayoutId id="2147486535" r:id="rId3"/>
    <p:sldLayoutId id="2147486536" r:id="rId4"/>
    <p:sldLayoutId id="2147486537" r:id="rId5"/>
    <p:sldLayoutId id="2147486538" r:id="rId6"/>
    <p:sldLayoutId id="2147486539" r:id="rId7"/>
    <p:sldLayoutId id="2147486540" r:id="rId8"/>
    <p:sldLayoutId id="2147486541" r:id="rId9"/>
    <p:sldLayoutId id="2147486542" r:id="rId10"/>
    <p:sldLayoutId id="2147486543" r:id="rId11"/>
    <p:sldLayoutId id="2147486544" r:id="rId12"/>
  </p:sldLayoutIdLst>
  <p:txStyles>
    <p:titleStyle>
      <a:lvl1pPr algn="ctr" rtl="0" eaLnBrk="1" fontAlgn="base" hangingPunct="1">
        <a:spcBef>
          <a:spcPct val="0"/>
        </a:spcBef>
        <a:spcAft>
          <a:spcPct val="0"/>
        </a:spcAft>
        <a:defRPr sz="2400" kern="1200">
          <a:solidFill>
            <a:schemeClr val="tx2"/>
          </a:solidFill>
          <a:latin typeface="+mj-lt"/>
          <a:ea typeface="MS PGothic" panose="020B0600070205080204" pitchFamily="34" charset="-128"/>
          <a:cs typeface="MS PGothic" charset="0"/>
        </a:defRPr>
      </a:lvl1pPr>
      <a:lvl2pPr algn="ctr" rtl="0" eaLnBrk="1" fontAlgn="base" hangingPunct="1">
        <a:spcBef>
          <a:spcPct val="0"/>
        </a:spcBef>
        <a:spcAft>
          <a:spcPct val="0"/>
        </a:spcAft>
        <a:defRPr sz="2400">
          <a:solidFill>
            <a:schemeClr val="tx2"/>
          </a:solidFill>
          <a:latin typeface="Calibri" charset="0"/>
          <a:ea typeface="MS PGothic" panose="020B0600070205080204" pitchFamily="34" charset="-128"/>
          <a:cs typeface="MS PGothic" charset="0"/>
        </a:defRPr>
      </a:lvl2pPr>
      <a:lvl3pPr algn="ctr" rtl="0" eaLnBrk="1" fontAlgn="base" hangingPunct="1">
        <a:spcBef>
          <a:spcPct val="0"/>
        </a:spcBef>
        <a:spcAft>
          <a:spcPct val="0"/>
        </a:spcAft>
        <a:defRPr sz="2400">
          <a:solidFill>
            <a:schemeClr val="tx2"/>
          </a:solidFill>
          <a:latin typeface="Calibri" charset="0"/>
          <a:ea typeface="MS PGothic" panose="020B0600070205080204" pitchFamily="34" charset="-128"/>
          <a:cs typeface="MS PGothic" charset="0"/>
        </a:defRPr>
      </a:lvl3pPr>
      <a:lvl4pPr algn="ctr" rtl="0" eaLnBrk="1" fontAlgn="base" hangingPunct="1">
        <a:spcBef>
          <a:spcPct val="0"/>
        </a:spcBef>
        <a:spcAft>
          <a:spcPct val="0"/>
        </a:spcAft>
        <a:defRPr sz="2400">
          <a:solidFill>
            <a:schemeClr val="tx2"/>
          </a:solidFill>
          <a:latin typeface="Calibri" charset="0"/>
          <a:ea typeface="MS PGothic" panose="020B0600070205080204" pitchFamily="34" charset="-128"/>
          <a:cs typeface="MS PGothic" charset="0"/>
        </a:defRPr>
      </a:lvl4pPr>
      <a:lvl5pPr algn="ctr" rtl="0" eaLnBrk="1" fontAlgn="base" hangingPunct="1">
        <a:spcBef>
          <a:spcPct val="0"/>
        </a:spcBef>
        <a:spcAft>
          <a:spcPct val="0"/>
        </a:spcAft>
        <a:defRPr sz="2400">
          <a:solidFill>
            <a:schemeClr val="tx2"/>
          </a:solidFill>
          <a:latin typeface="Calibri" charset="0"/>
          <a:ea typeface="MS PGothic" panose="020B0600070205080204" pitchFamily="34" charset="-128"/>
          <a:cs typeface="MS PGothic" charset="0"/>
        </a:defRPr>
      </a:lvl5pPr>
      <a:lvl6pPr marL="342900" algn="ctr" rtl="0" eaLnBrk="1" fontAlgn="base" hangingPunct="1">
        <a:spcBef>
          <a:spcPct val="0"/>
        </a:spcBef>
        <a:spcAft>
          <a:spcPct val="0"/>
        </a:spcAft>
        <a:defRPr sz="2400">
          <a:solidFill>
            <a:schemeClr val="tx2"/>
          </a:solidFill>
          <a:latin typeface="Calibri" charset="0"/>
          <a:ea typeface="ＭＳ Ｐゴシック" charset="0"/>
          <a:cs typeface="ＭＳ Ｐゴシック" charset="0"/>
        </a:defRPr>
      </a:lvl6pPr>
      <a:lvl7pPr marL="685800" algn="ctr" rtl="0" eaLnBrk="1" fontAlgn="base" hangingPunct="1">
        <a:spcBef>
          <a:spcPct val="0"/>
        </a:spcBef>
        <a:spcAft>
          <a:spcPct val="0"/>
        </a:spcAft>
        <a:defRPr sz="2400">
          <a:solidFill>
            <a:schemeClr val="tx2"/>
          </a:solidFill>
          <a:latin typeface="Calibri" charset="0"/>
          <a:ea typeface="ＭＳ Ｐゴシック" charset="0"/>
          <a:cs typeface="ＭＳ Ｐゴシック" charset="0"/>
        </a:defRPr>
      </a:lvl7pPr>
      <a:lvl8pPr marL="1028700" algn="ctr" rtl="0" eaLnBrk="1" fontAlgn="base" hangingPunct="1">
        <a:spcBef>
          <a:spcPct val="0"/>
        </a:spcBef>
        <a:spcAft>
          <a:spcPct val="0"/>
        </a:spcAft>
        <a:defRPr sz="2400">
          <a:solidFill>
            <a:schemeClr val="tx2"/>
          </a:solidFill>
          <a:latin typeface="Calibri" charset="0"/>
          <a:ea typeface="ＭＳ Ｐゴシック" charset="0"/>
          <a:cs typeface="ＭＳ Ｐゴシック" charset="0"/>
        </a:defRPr>
      </a:lvl8pPr>
      <a:lvl9pPr marL="1371600" algn="ctr" rtl="0" eaLnBrk="1" fontAlgn="base" hangingPunct="1">
        <a:spcBef>
          <a:spcPct val="0"/>
        </a:spcBef>
        <a:spcAft>
          <a:spcPct val="0"/>
        </a:spcAft>
        <a:defRPr sz="2400">
          <a:solidFill>
            <a:schemeClr val="tx2"/>
          </a:solidFill>
          <a:latin typeface="Calibri" charset="0"/>
          <a:ea typeface="ＭＳ Ｐゴシック" charset="0"/>
          <a:cs typeface="ＭＳ Ｐゴシック" charset="0"/>
        </a:defRPr>
      </a:lvl9pPr>
    </p:titleStyle>
    <p:bodyStyle>
      <a:lvl1pPr marL="257175" indent="-257175" algn="l" rtl="0" eaLnBrk="1" fontAlgn="base" hangingPunct="1">
        <a:spcBef>
          <a:spcPct val="20000"/>
        </a:spcBef>
        <a:spcAft>
          <a:spcPct val="0"/>
        </a:spcAft>
        <a:buFont typeface="Arial" panose="020B0604020202020204" pitchFamily="34" charset="0"/>
        <a:buChar char="•"/>
        <a:defRPr sz="2100" kern="1200">
          <a:solidFill>
            <a:schemeClr val="tx2"/>
          </a:solidFill>
          <a:latin typeface="+mn-lt"/>
          <a:ea typeface="MS PGothic" panose="020B0600070205080204" pitchFamily="34" charset="-128"/>
          <a:cs typeface="MS PGothic" charset="0"/>
        </a:defRPr>
      </a:lvl1pPr>
      <a:lvl2pPr marL="557213" indent="-214313" algn="l" rtl="0" eaLnBrk="1" fontAlgn="base" hangingPunct="1">
        <a:spcBef>
          <a:spcPct val="20000"/>
        </a:spcBef>
        <a:spcAft>
          <a:spcPct val="0"/>
        </a:spcAft>
        <a:buFont typeface="Arial" panose="020B0604020202020204" pitchFamily="34" charset="0"/>
        <a:buChar char="–"/>
        <a:defRPr sz="1800" kern="1200">
          <a:solidFill>
            <a:schemeClr val="tx2"/>
          </a:solidFill>
          <a:latin typeface="+mn-lt"/>
          <a:ea typeface="MS PGothic" panose="020B0600070205080204" pitchFamily="34" charset="-128"/>
          <a:cs typeface="MS PGothic" charset="0"/>
        </a:defRPr>
      </a:lvl2pPr>
      <a:lvl3pPr marL="857250" indent="-171450" algn="l" rtl="0" eaLnBrk="1" fontAlgn="base" hangingPunct="1">
        <a:spcBef>
          <a:spcPct val="20000"/>
        </a:spcBef>
        <a:spcAft>
          <a:spcPct val="0"/>
        </a:spcAft>
        <a:buFont typeface="Arial" panose="020B0604020202020204" pitchFamily="34" charset="0"/>
        <a:buChar char="•"/>
        <a:defRPr sz="1500" kern="1200">
          <a:solidFill>
            <a:schemeClr val="tx2"/>
          </a:solidFill>
          <a:latin typeface="+mn-lt"/>
          <a:ea typeface="MS PGothic" panose="020B0600070205080204" pitchFamily="34" charset="-128"/>
          <a:cs typeface="MS PGothic" charset="0"/>
        </a:defRPr>
      </a:lvl3pPr>
      <a:lvl4pPr marL="1200150" indent="-171450" algn="l" rtl="0" eaLnBrk="1" fontAlgn="base" hangingPunct="1">
        <a:spcBef>
          <a:spcPct val="20000"/>
        </a:spcBef>
        <a:spcAft>
          <a:spcPct val="0"/>
        </a:spcAft>
        <a:buFont typeface="Arial" panose="020B0604020202020204" pitchFamily="34" charset="0"/>
        <a:buChar char="–"/>
        <a:defRPr kern="1200">
          <a:solidFill>
            <a:schemeClr val="tx2"/>
          </a:solidFill>
          <a:latin typeface="+mn-lt"/>
          <a:ea typeface="MS PGothic" panose="020B0600070205080204" pitchFamily="34" charset="-128"/>
          <a:cs typeface="MS PGothic" charset="0"/>
        </a:defRPr>
      </a:lvl4pPr>
      <a:lvl5pPr marL="1543050" indent="-171450" algn="l" rtl="0" eaLnBrk="1" fontAlgn="base" hangingPunct="1">
        <a:spcBef>
          <a:spcPct val="20000"/>
        </a:spcBef>
        <a:spcAft>
          <a:spcPct val="0"/>
        </a:spcAft>
        <a:buFont typeface="Arial" panose="020B0604020202020204" pitchFamily="34" charset="0"/>
        <a:buChar char="»"/>
        <a:defRPr sz="1200" kern="1200">
          <a:solidFill>
            <a:schemeClr val="tx2"/>
          </a:solidFill>
          <a:latin typeface="+mn-lt"/>
          <a:ea typeface="MS PGothic" panose="020B0600070205080204" pitchFamily="34" charset="-128"/>
          <a:cs typeface="MS PGothic"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338" name="Title Placeholder 1">
            <a:extLst>
              <a:ext uri="{FF2B5EF4-FFF2-40B4-BE49-F238E27FC236}">
                <a16:creationId xmlns:a16="http://schemas.microsoft.com/office/drawing/2014/main" id="{377A5AA2-F7E3-134C-B2C1-857037CB6156}"/>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4339" name="Text Placeholder 2">
            <a:extLst>
              <a:ext uri="{FF2B5EF4-FFF2-40B4-BE49-F238E27FC236}">
                <a16:creationId xmlns:a16="http://schemas.microsoft.com/office/drawing/2014/main" id="{A514FFA6-0DC5-344B-AD30-D7C53FEAA41D}"/>
              </a:ext>
            </a:extLst>
          </p:cNvPr>
          <p:cNvSpPr>
            <a:spLocks noGrp="1"/>
          </p:cNvSpPr>
          <p:nvPr>
            <p:ph type="body" idx="1"/>
          </p:nvPr>
        </p:nvSpPr>
        <p:spPr bwMode="auto">
          <a:xfrm>
            <a:off x="457200" y="1600204"/>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Footer Placeholder 4">
            <a:extLst>
              <a:ext uri="{FF2B5EF4-FFF2-40B4-BE49-F238E27FC236}">
                <a16:creationId xmlns:a16="http://schemas.microsoft.com/office/drawing/2014/main" id="{62358436-D8C1-6340-B002-8A3AF9E6502C}"/>
              </a:ext>
            </a:extLst>
          </p:cNvPr>
          <p:cNvSpPr>
            <a:spLocks noGrp="1"/>
          </p:cNvSpPr>
          <p:nvPr>
            <p:ph type="ftr" sz="quarter" idx="3"/>
          </p:nvPr>
        </p:nvSpPr>
        <p:spPr>
          <a:xfrm>
            <a:off x="3124200" y="6356354"/>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900">
                <a:solidFill>
                  <a:schemeClr val="tx2"/>
                </a:solidFill>
              </a:defRPr>
            </a:lvl1pPr>
          </a:lstStyle>
          <a:p>
            <a:endParaRPr lang="en-US" altLang="en-US"/>
          </a:p>
        </p:txBody>
      </p:sp>
      <p:sp>
        <p:nvSpPr>
          <p:cNvPr id="6" name="Slide Number Placeholder 5">
            <a:extLst>
              <a:ext uri="{FF2B5EF4-FFF2-40B4-BE49-F238E27FC236}">
                <a16:creationId xmlns:a16="http://schemas.microsoft.com/office/drawing/2014/main" id="{5BD43C59-1F0E-6643-886C-07E20BBA626C}"/>
              </a:ext>
            </a:extLst>
          </p:cNvPr>
          <p:cNvSpPr>
            <a:spLocks noGrp="1"/>
          </p:cNvSpPr>
          <p:nvPr>
            <p:ph type="sldNum" sz="quarter" idx="4"/>
          </p:nvPr>
        </p:nvSpPr>
        <p:spPr>
          <a:xfrm>
            <a:off x="6553200" y="6356354"/>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chemeClr val="tx2"/>
                </a:solidFill>
                <a:latin typeface="Arial" charset="0"/>
                <a:ea typeface="MS PGothic" charset="-128"/>
              </a:defRPr>
            </a:lvl1pPr>
          </a:lstStyle>
          <a:p>
            <a:pPr>
              <a:defRPr/>
            </a:pPr>
            <a:fld id="{633DD2E8-913E-7744-B3A3-09494AE097C4}" type="slidenum">
              <a:rPr lang="en-US" altLang="x-none"/>
              <a:pPr>
                <a:defRPr/>
              </a:pPr>
              <a:t>‹#›</a:t>
            </a:fld>
            <a:endParaRPr lang="en-US" altLang="x-none"/>
          </a:p>
        </p:txBody>
      </p:sp>
      <p:grpSp>
        <p:nvGrpSpPr>
          <p:cNvPr id="14342" name="Group 6">
            <a:extLst>
              <a:ext uri="{FF2B5EF4-FFF2-40B4-BE49-F238E27FC236}">
                <a16:creationId xmlns:a16="http://schemas.microsoft.com/office/drawing/2014/main" id="{E4BBA76A-0CA0-484C-AA38-2A9681A7C787}"/>
              </a:ext>
            </a:extLst>
          </p:cNvPr>
          <p:cNvGrpSpPr>
            <a:grpSpLocks/>
          </p:cNvGrpSpPr>
          <p:nvPr/>
        </p:nvGrpSpPr>
        <p:grpSpPr bwMode="auto">
          <a:xfrm>
            <a:off x="0" y="4"/>
            <a:ext cx="9144000" cy="423863"/>
            <a:chOff x="0" y="0"/>
            <a:chExt cx="9144000" cy="424196"/>
          </a:xfrm>
        </p:grpSpPr>
        <p:sp>
          <p:nvSpPr>
            <p:cNvPr id="14343" name="Rectangle 7">
              <a:extLst>
                <a:ext uri="{FF2B5EF4-FFF2-40B4-BE49-F238E27FC236}">
                  <a16:creationId xmlns:a16="http://schemas.microsoft.com/office/drawing/2014/main" id="{6CABF1C9-C998-344C-B618-7BF1D53A4C1D}"/>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9" name="Picture 2">
              <a:extLst>
                <a:ext uri="{FF2B5EF4-FFF2-40B4-BE49-F238E27FC236}">
                  <a16:creationId xmlns:a16="http://schemas.microsoft.com/office/drawing/2014/main" id="{08AEDB3D-EE58-DA4C-9A92-17B807230262}"/>
                </a:ext>
              </a:extLst>
            </p:cNvPr>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31753" name="TextBox 9">
              <a:extLst>
                <a:ext uri="{FF2B5EF4-FFF2-40B4-BE49-F238E27FC236}">
                  <a16:creationId xmlns:a16="http://schemas.microsoft.com/office/drawing/2014/main" id="{F2B363D3-563C-CD4C-8CE6-F42D99515C30}"/>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Tree>
    <p:extLst>
      <p:ext uri="{BB962C8B-B14F-4D97-AF65-F5344CB8AC3E}">
        <p14:creationId xmlns:p14="http://schemas.microsoft.com/office/powerpoint/2010/main" val="1578323421"/>
      </p:ext>
    </p:extLst>
  </p:cSld>
  <p:clrMap bg1="lt1" tx1="dk1" bg2="lt2" tx2="dk2" accent1="accent1" accent2="accent2" accent3="accent3" accent4="accent4" accent5="accent5" accent6="accent6" hlink="hlink" folHlink="folHlink"/>
  <p:sldLayoutIdLst>
    <p:sldLayoutId id="2147486546" r:id="rId1"/>
    <p:sldLayoutId id="2147486547" r:id="rId2"/>
    <p:sldLayoutId id="2147486548" r:id="rId3"/>
    <p:sldLayoutId id="2147486549" r:id="rId4"/>
    <p:sldLayoutId id="2147486550" r:id="rId5"/>
    <p:sldLayoutId id="2147486551" r:id="rId6"/>
    <p:sldLayoutId id="2147486552" r:id="rId7"/>
    <p:sldLayoutId id="2147486553" r:id="rId8"/>
    <p:sldLayoutId id="2147486554" r:id="rId9"/>
    <p:sldLayoutId id="2147486555" r:id="rId10"/>
    <p:sldLayoutId id="2147486556" r:id="rId11"/>
    <p:sldLayoutId id="2147486557" r:id="rId12"/>
  </p:sldLayoutIdLst>
  <p:txStyles>
    <p:titleStyle>
      <a:lvl1pPr algn="ctr" rtl="0" eaLnBrk="1" fontAlgn="base" hangingPunct="1">
        <a:spcBef>
          <a:spcPct val="0"/>
        </a:spcBef>
        <a:spcAft>
          <a:spcPct val="0"/>
        </a:spcAft>
        <a:defRPr sz="2400" kern="1200">
          <a:solidFill>
            <a:schemeClr val="tx2"/>
          </a:solidFill>
          <a:latin typeface="+mj-lt"/>
          <a:ea typeface="MS PGothic" panose="020B0600070205080204" pitchFamily="34" charset="-128"/>
          <a:cs typeface="MS PGothic" charset="0"/>
        </a:defRPr>
      </a:lvl1pPr>
      <a:lvl2pPr algn="ctr" rtl="0" eaLnBrk="1" fontAlgn="base" hangingPunct="1">
        <a:spcBef>
          <a:spcPct val="0"/>
        </a:spcBef>
        <a:spcAft>
          <a:spcPct val="0"/>
        </a:spcAft>
        <a:defRPr sz="2400">
          <a:solidFill>
            <a:schemeClr val="tx2"/>
          </a:solidFill>
          <a:latin typeface="Calibri" charset="0"/>
          <a:ea typeface="MS PGothic" panose="020B0600070205080204" pitchFamily="34" charset="-128"/>
          <a:cs typeface="MS PGothic" charset="0"/>
        </a:defRPr>
      </a:lvl2pPr>
      <a:lvl3pPr algn="ctr" rtl="0" eaLnBrk="1" fontAlgn="base" hangingPunct="1">
        <a:spcBef>
          <a:spcPct val="0"/>
        </a:spcBef>
        <a:spcAft>
          <a:spcPct val="0"/>
        </a:spcAft>
        <a:defRPr sz="2400">
          <a:solidFill>
            <a:schemeClr val="tx2"/>
          </a:solidFill>
          <a:latin typeface="Calibri" charset="0"/>
          <a:ea typeface="MS PGothic" panose="020B0600070205080204" pitchFamily="34" charset="-128"/>
          <a:cs typeface="MS PGothic" charset="0"/>
        </a:defRPr>
      </a:lvl3pPr>
      <a:lvl4pPr algn="ctr" rtl="0" eaLnBrk="1" fontAlgn="base" hangingPunct="1">
        <a:spcBef>
          <a:spcPct val="0"/>
        </a:spcBef>
        <a:spcAft>
          <a:spcPct val="0"/>
        </a:spcAft>
        <a:defRPr sz="2400">
          <a:solidFill>
            <a:schemeClr val="tx2"/>
          </a:solidFill>
          <a:latin typeface="Calibri" charset="0"/>
          <a:ea typeface="MS PGothic" panose="020B0600070205080204" pitchFamily="34" charset="-128"/>
          <a:cs typeface="MS PGothic" charset="0"/>
        </a:defRPr>
      </a:lvl4pPr>
      <a:lvl5pPr algn="ctr" rtl="0" eaLnBrk="1" fontAlgn="base" hangingPunct="1">
        <a:spcBef>
          <a:spcPct val="0"/>
        </a:spcBef>
        <a:spcAft>
          <a:spcPct val="0"/>
        </a:spcAft>
        <a:defRPr sz="2400">
          <a:solidFill>
            <a:schemeClr val="tx2"/>
          </a:solidFill>
          <a:latin typeface="Calibri" charset="0"/>
          <a:ea typeface="MS PGothic" panose="020B0600070205080204" pitchFamily="34" charset="-128"/>
          <a:cs typeface="MS PGothic" charset="0"/>
        </a:defRPr>
      </a:lvl5pPr>
      <a:lvl6pPr marL="342900" algn="ctr" rtl="0" eaLnBrk="1" fontAlgn="base" hangingPunct="1">
        <a:spcBef>
          <a:spcPct val="0"/>
        </a:spcBef>
        <a:spcAft>
          <a:spcPct val="0"/>
        </a:spcAft>
        <a:defRPr sz="2400">
          <a:solidFill>
            <a:schemeClr val="tx2"/>
          </a:solidFill>
          <a:latin typeface="Calibri" charset="0"/>
          <a:ea typeface="ＭＳ Ｐゴシック" charset="0"/>
          <a:cs typeface="ＭＳ Ｐゴシック" charset="0"/>
        </a:defRPr>
      </a:lvl6pPr>
      <a:lvl7pPr marL="685800" algn="ctr" rtl="0" eaLnBrk="1" fontAlgn="base" hangingPunct="1">
        <a:spcBef>
          <a:spcPct val="0"/>
        </a:spcBef>
        <a:spcAft>
          <a:spcPct val="0"/>
        </a:spcAft>
        <a:defRPr sz="2400">
          <a:solidFill>
            <a:schemeClr val="tx2"/>
          </a:solidFill>
          <a:latin typeface="Calibri" charset="0"/>
          <a:ea typeface="ＭＳ Ｐゴシック" charset="0"/>
          <a:cs typeface="ＭＳ Ｐゴシック" charset="0"/>
        </a:defRPr>
      </a:lvl7pPr>
      <a:lvl8pPr marL="1028700" algn="ctr" rtl="0" eaLnBrk="1" fontAlgn="base" hangingPunct="1">
        <a:spcBef>
          <a:spcPct val="0"/>
        </a:spcBef>
        <a:spcAft>
          <a:spcPct val="0"/>
        </a:spcAft>
        <a:defRPr sz="2400">
          <a:solidFill>
            <a:schemeClr val="tx2"/>
          </a:solidFill>
          <a:latin typeface="Calibri" charset="0"/>
          <a:ea typeface="ＭＳ Ｐゴシック" charset="0"/>
          <a:cs typeface="ＭＳ Ｐゴシック" charset="0"/>
        </a:defRPr>
      </a:lvl8pPr>
      <a:lvl9pPr marL="1371600" algn="ctr" rtl="0" eaLnBrk="1" fontAlgn="base" hangingPunct="1">
        <a:spcBef>
          <a:spcPct val="0"/>
        </a:spcBef>
        <a:spcAft>
          <a:spcPct val="0"/>
        </a:spcAft>
        <a:defRPr sz="2400">
          <a:solidFill>
            <a:schemeClr val="tx2"/>
          </a:solidFill>
          <a:latin typeface="Calibri" charset="0"/>
          <a:ea typeface="ＭＳ Ｐゴシック" charset="0"/>
          <a:cs typeface="ＭＳ Ｐゴシック" charset="0"/>
        </a:defRPr>
      </a:lvl9pPr>
    </p:titleStyle>
    <p:bodyStyle>
      <a:lvl1pPr marL="257175" indent="-257175" algn="l" rtl="0" eaLnBrk="1" fontAlgn="base" hangingPunct="1">
        <a:spcBef>
          <a:spcPct val="20000"/>
        </a:spcBef>
        <a:spcAft>
          <a:spcPct val="0"/>
        </a:spcAft>
        <a:buFont typeface="Arial" panose="020B0604020202020204" pitchFamily="34" charset="0"/>
        <a:buChar char="•"/>
        <a:defRPr sz="2100" kern="1200">
          <a:solidFill>
            <a:schemeClr val="tx2"/>
          </a:solidFill>
          <a:latin typeface="+mn-lt"/>
          <a:ea typeface="MS PGothic" panose="020B0600070205080204" pitchFamily="34" charset="-128"/>
          <a:cs typeface="MS PGothic" charset="0"/>
        </a:defRPr>
      </a:lvl1pPr>
      <a:lvl2pPr marL="557213" indent="-214313" algn="l" rtl="0" eaLnBrk="1" fontAlgn="base" hangingPunct="1">
        <a:spcBef>
          <a:spcPct val="20000"/>
        </a:spcBef>
        <a:spcAft>
          <a:spcPct val="0"/>
        </a:spcAft>
        <a:buFont typeface="Arial" panose="020B0604020202020204" pitchFamily="34" charset="0"/>
        <a:buChar char="–"/>
        <a:defRPr sz="1800" kern="1200">
          <a:solidFill>
            <a:schemeClr val="tx2"/>
          </a:solidFill>
          <a:latin typeface="+mn-lt"/>
          <a:ea typeface="MS PGothic" panose="020B0600070205080204" pitchFamily="34" charset="-128"/>
          <a:cs typeface="MS PGothic" charset="0"/>
        </a:defRPr>
      </a:lvl2pPr>
      <a:lvl3pPr marL="857250" indent="-171450" algn="l" rtl="0" eaLnBrk="1" fontAlgn="base" hangingPunct="1">
        <a:spcBef>
          <a:spcPct val="20000"/>
        </a:spcBef>
        <a:spcAft>
          <a:spcPct val="0"/>
        </a:spcAft>
        <a:buFont typeface="Arial" panose="020B0604020202020204" pitchFamily="34" charset="0"/>
        <a:buChar char="•"/>
        <a:defRPr sz="1500" kern="1200">
          <a:solidFill>
            <a:schemeClr val="tx2"/>
          </a:solidFill>
          <a:latin typeface="+mn-lt"/>
          <a:ea typeface="MS PGothic" panose="020B0600070205080204" pitchFamily="34" charset="-128"/>
          <a:cs typeface="MS PGothic" charset="0"/>
        </a:defRPr>
      </a:lvl3pPr>
      <a:lvl4pPr marL="1200150" indent="-171450" algn="l" rtl="0" eaLnBrk="1" fontAlgn="base" hangingPunct="1">
        <a:spcBef>
          <a:spcPct val="20000"/>
        </a:spcBef>
        <a:spcAft>
          <a:spcPct val="0"/>
        </a:spcAft>
        <a:buFont typeface="Arial" panose="020B0604020202020204" pitchFamily="34" charset="0"/>
        <a:buChar char="–"/>
        <a:defRPr kern="1200">
          <a:solidFill>
            <a:schemeClr val="tx2"/>
          </a:solidFill>
          <a:latin typeface="+mn-lt"/>
          <a:ea typeface="MS PGothic" panose="020B0600070205080204" pitchFamily="34" charset="-128"/>
          <a:cs typeface="MS PGothic" charset="0"/>
        </a:defRPr>
      </a:lvl4pPr>
      <a:lvl5pPr marL="1543050" indent="-171450" algn="l" rtl="0" eaLnBrk="1" fontAlgn="base" hangingPunct="1">
        <a:spcBef>
          <a:spcPct val="20000"/>
        </a:spcBef>
        <a:spcAft>
          <a:spcPct val="0"/>
        </a:spcAft>
        <a:buFont typeface="Arial" panose="020B0604020202020204" pitchFamily="34" charset="0"/>
        <a:buChar char="»"/>
        <a:defRPr sz="1200" kern="1200">
          <a:solidFill>
            <a:schemeClr val="tx2"/>
          </a:solidFill>
          <a:latin typeface="+mn-lt"/>
          <a:ea typeface="MS PGothic" panose="020B0600070205080204" pitchFamily="34" charset="-128"/>
          <a:cs typeface="MS PGothic"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7650" name="Title Placeholder 1">
            <a:extLst>
              <a:ext uri="{FF2B5EF4-FFF2-40B4-BE49-F238E27FC236}">
                <a16:creationId xmlns:a16="http://schemas.microsoft.com/office/drawing/2014/main" id="{6F824E4F-6547-6B4C-B06E-4EDCB4749B94}"/>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7651" name="Text Placeholder 2">
            <a:extLst>
              <a:ext uri="{FF2B5EF4-FFF2-40B4-BE49-F238E27FC236}">
                <a16:creationId xmlns:a16="http://schemas.microsoft.com/office/drawing/2014/main" id="{0EC8E428-F1A2-6D4D-BB6A-9746EFAEDACC}"/>
              </a:ext>
            </a:extLst>
          </p:cNvPr>
          <p:cNvSpPr>
            <a:spLocks noGrp="1"/>
          </p:cNvSpPr>
          <p:nvPr>
            <p:ph type="body" idx="1"/>
          </p:nvPr>
        </p:nvSpPr>
        <p:spPr bwMode="auto">
          <a:xfrm>
            <a:off x="457200" y="1600204"/>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Footer Placeholder 4">
            <a:extLst>
              <a:ext uri="{FF2B5EF4-FFF2-40B4-BE49-F238E27FC236}">
                <a16:creationId xmlns:a16="http://schemas.microsoft.com/office/drawing/2014/main" id="{5E864073-A586-484C-A006-CDA9DCB73B0E}"/>
              </a:ext>
            </a:extLst>
          </p:cNvPr>
          <p:cNvSpPr>
            <a:spLocks noGrp="1"/>
          </p:cNvSpPr>
          <p:nvPr>
            <p:ph type="ftr" sz="quarter" idx="3"/>
          </p:nvPr>
        </p:nvSpPr>
        <p:spPr>
          <a:xfrm>
            <a:off x="3124200" y="6356354"/>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900">
                <a:solidFill>
                  <a:schemeClr val="tx2"/>
                </a:solidFill>
              </a:defRPr>
            </a:lvl1pPr>
          </a:lstStyle>
          <a:p>
            <a:endParaRPr lang="en-US" altLang="en-US"/>
          </a:p>
        </p:txBody>
      </p:sp>
      <p:sp>
        <p:nvSpPr>
          <p:cNvPr id="6" name="Slide Number Placeholder 5">
            <a:extLst>
              <a:ext uri="{FF2B5EF4-FFF2-40B4-BE49-F238E27FC236}">
                <a16:creationId xmlns:a16="http://schemas.microsoft.com/office/drawing/2014/main" id="{82B7222C-7D3C-D645-8864-2C3F2104FFB6}"/>
              </a:ext>
            </a:extLst>
          </p:cNvPr>
          <p:cNvSpPr>
            <a:spLocks noGrp="1"/>
          </p:cNvSpPr>
          <p:nvPr>
            <p:ph type="sldNum" sz="quarter" idx="4"/>
          </p:nvPr>
        </p:nvSpPr>
        <p:spPr>
          <a:xfrm>
            <a:off x="6553200" y="6356354"/>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chemeClr val="tx2"/>
                </a:solidFill>
                <a:latin typeface="Arial" charset="0"/>
                <a:ea typeface="MS PGothic" charset="-128"/>
              </a:defRPr>
            </a:lvl1pPr>
          </a:lstStyle>
          <a:p>
            <a:pPr>
              <a:defRPr/>
            </a:pPr>
            <a:fld id="{C8522204-957C-D047-8E34-0AB7D3F9CDAF}" type="slidenum">
              <a:rPr lang="en-US" altLang="x-none"/>
              <a:pPr>
                <a:defRPr/>
              </a:pPr>
              <a:t>‹#›</a:t>
            </a:fld>
            <a:endParaRPr lang="en-US" altLang="x-none"/>
          </a:p>
        </p:txBody>
      </p:sp>
      <p:grpSp>
        <p:nvGrpSpPr>
          <p:cNvPr id="27654" name="Group 6">
            <a:extLst>
              <a:ext uri="{FF2B5EF4-FFF2-40B4-BE49-F238E27FC236}">
                <a16:creationId xmlns:a16="http://schemas.microsoft.com/office/drawing/2014/main" id="{1BCDC7A6-65A0-4740-B257-E588A22336CB}"/>
              </a:ext>
            </a:extLst>
          </p:cNvPr>
          <p:cNvGrpSpPr>
            <a:grpSpLocks/>
          </p:cNvGrpSpPr>
          <p:nvPr/>
        </p:nvGrpSpPr>
        <p:grpSpPr bwMode="auto">
          <a:xfrm>
            <a:off x="0" y="4"/>
            <a:ext cx="9144000" cy="423863"/>
            <a:chOff x="0" y="0"/>
            <a:chExt cx="9144000" cy="424196"/>
          </a:xfrm>
        </p:grpSpPr>
        <p:sp>
          <p:nvSpPr>
            <p:cNvPr id="27655" name="Rectangle 7">
              <a:extLst>
                <a:ext uri="{FF2B5EF4-FFF2-40B4-BE49-F238E27FC236}">
                  <a16:creationId xmlns:a16="http://schemas.microsoft.com/office/drawing/2014/main" id="{8A621DF4-53AE-D145-828E-11B13CBA6392}"/>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9" name="Picture 2">
              <a:extLst>
                <a:ext uri="{FF2B5EF4-FFF2-40B4-BE49-F238E27FC236}">
                  <a16:creationId xmlns:a16="http://schemas.microsoft.com/office/drawing/2014/main" id="{71939E4E-116B-E740-A16C-11BDA501F805}"/>
                </a:ext>
              </a:extLst>
            </p:cNvPr>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31753" name="TextBox 9">
              <a:extLst>
                <a:ext uri="{FF2B5EF4-FFF2-40B4-BE49-F238E27FC236}">
                  <a16:creationId xmlns:a16="http://schemas.microsoft.com/office/drawing/2014/main" id="{13577D1B-389A-F74E-AA51-B07F6885A80E}"/>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Tree>
    <p:extLst>
      <p:ext uri="{BB962C8B-B14F-4D97-AF65-F5344CB8AC3E}">
        <p14:creationId xmlns:p14="http://schemas.microsoft.com/office/powerpoint/2010/main" val="2915949956"/>
      </p:ext>
    </p:extLst>
  </p:cSld>
  <p:clrMap bg1="lt1" tx1="dk1" bg2="lt2" tx2="dk2" accent1="accent1" accent2="accent2" accent3="accent3" accent4="accent4" accent5="accent5" accent6="accent6" hlink="hlink" folHlink="folHlink"/>
  <p:sldLayoutIdLst>
    <p:sldLayoutId id="2147486559" r:id="rId1"/>
    <p:sldLayoutId id="2147486560" r:id="rId2"/>
    <p:sldLayoutId id="2147486561" r:id="rId3"/>
    <p:sldLayoutId id="2147486562" r:id="rId4"/>
    <p:sldLayoutId id="2147486563" r:id="rId5"/>
    <p:sldLayoutId id="2147486564" r:id="rId6"/>
    <p:sldLayoutId id="2147486565" r:id="rId7"/>
    <p:sldLayoutId id="2147486566" r:id="rId8"/>
    <p:sldLayoutId id="2147486567" r:id="rId9"/>
    <p:sldLayoutId id="2147486568" r:id="rId10"/>
    <p:sldLayoutId id="2147486569" r:id="rId11"/>
    <p:sldLayoutId id="2147486570" r:id="rId12"/>
  </p:sldLayoutIdLst>
  <p:txStyles>
    <p:titleStyle>
      <a:lvl1pPr algn="ctr" rtl="0" eaLnBrk="1" fontAlgn="base" hangingPunct="1">
        <a:spcBef>
          <a:spcPct val="0"/>
        </a:spcBef>
        <a:spcAft>
          <a:spcPct val="0"/>
        </a:spcAft>
        <a:defRPr sz="2400" kern="1200">
          <a:solidFill>
            <a:schemeClr val="tx2"/>
          </a:solidFill>
          <a:latin typeface="+mj-lt"/>
          <a:ea typeface="MS PGothic" panose="020B0600070205080204" pitchFamily="34" charset="-128"/>
          <a:cs typeface="MS PGothic" charset="0"/>
        </a:defRPr>
      </a:lvl1pPr>
      <a:lvl2pPr algn="ctr" rtl="0" eaLnBrk="1" fontAlgn="base" hangingPunct="1">
        <a:spcBef>
          <a:spcPct val="0"/>
        </a:spcBef>
        <a:spcAft>
          <a:spcPct val="0"/>
        </a:spcAft>
        <a:defRPr sz="2400">
          <a:solidFill>
            <a:schemeClr val="tx2"/>
          </a:solidFill>
          <a:latin typeface="Calibri" charset="0"/>
          <a:ea typeface="MS PGothic" panose="020B0600070205080204" pitchFamily="34" charset="-128"/>
          <a:cs typeface="MS PGothic" charset="0"/>
        </a:defRPr>
      </a:lvl2pPr>
      <a:lvl3pPr algn="ctr" rtl="0" eaLnBrk="1" fontAlgn="base" hangingPunct="1">
        <a:spcBef>
          <a:spcPct val="0"/>
        </a:spcBef>
        <a:spcAft>
          <a:spcPct val="0"/>
        </a:spcAft>
        <a:defRPr sz="2400">
          <a:solidFill>
            <a:schemeClr val="tx2"/>
          </a:solidFill>
          <a:latin typeface="Calibri" charset="0"/>
          <a:ea typeface="MS PGothic" panose="020B0600070205080204" pitchFamily="34" charset="-128"/>
          <a:cs typeface="MS PGothic" charset="0"/>
        </a:defRPr>
      </a:lvl3pPr>
      <a:lvl4pPr algn="ctr" rtl="0" eaLnBrk="1" fontAlgn="base" hangingPunct="1">
        <a:spcBef>
          <a:spcPct val="0"/>
        </a:spcBef>
        <a:spcAft>
          <a:spcPct val="0"/>
        </a:spcAft>
        <a:defRPr sz="2400">
          <a:solidFill>
            <a:schemeClr val="tx2"/>
          </a:solidFill>
          <a:latin typeface="Calibri" charset="0"/>
          <a:ea typeface="MS PGothic" panose="020B0600070205080204" pitchFamily="34" charset="-128"/>
          <a:cs typeface="MS PGothic" charset="0"/>
        </a:defRPr>
      </a:lvl4pPr>
      <a:lvl5pPr algn="ctr" rtl="0" eaLnBrk="1" fontAlgn="base" hangingPunct="1">
        <a:spcBef>
          <a:spcPct val="0"/>
        </a:spcBef>
        <a:spcAft>
          <a:spcPct val="0"/>
        </a:spcAft>
        <a:defRPr sz="2400">
          <a:solidFill>
            <a:schemeClr val="tx2"/>
          </a:solidFill>
          <a:latin typeface="Calibri" charset="0"/>
          <a:ea typeface="MS PGothic" panose="020B0600070205080204" pitchFamily="34" charset="-128"/>
          <a:cs typeface="MS PGothic" charset="0"/>
        </a:defRPr>
      </a:lvl5pPr>
      <a:lvl6pPr marL="342900" algn="ctr" rtl="0" eaLnBrk="1" fontAlgn="base" hangingPunct="1">
        <a:spcBef>
          <a:spcPct val="0"/>
        </a:spcBef>
        <a:spcAft>
          <a:spcPct val="0"/>
        </a:spcAft>
        <a:defRPr sz="2400">
          <a:solidFill>
            <a:schemeClr val="tx2"/>
          </a:solidFill>
          <a:latin typeface="Calibri" charset="0"/>
          <a:ea typeface="ＭＳ Ｐゴシック" charset="0"/>
          <a:cs typeface="ＭＳ Ｐゴシック" charset="0"/>
        </a:defRPr>
      </a:lvl6pPr>
      <a:lvl7pPr marL="685800" algn="ctr" rtl="0" eaLnBrk="1" fontAlgn="base" hangingPunct="1">
        <a:spcBef>
          <a:spcPct val="0"/>
        </a:spcBef>
        <a:spcAft>
          <a:spcPct val="0"/>
        </a:spcAft>
        <a:defRPr sz="2400">
          <a:solidFill>
            <a:schemeClr val="tx2"/>
          </a:solidFill>
          <a:latin typeface="Calibri" charset="0"/>
          <a:ea typeface="ＭＳ Ｐゴシック" charset="0"/>
          <a:cs typeface="ＭＳ Ｐゴシック" charset="0"/>
        </a:defRPr>
      </a:lvl7pPr>
      <a:lvl8pPr marL="1028700" algn="ctr" rtl="0" eaLnBrk="1" fontAlgn="base" hangingPunct="1">
        <a:spcBef>
          <a:spcPct val="0"/>
        </a:spcBef>
        <a:spcAft>
          <a:spcPct val="0"/>
        </a:spcAft>
        <a:defRPr sz="2400">
          <a:solidFill>
            <a:schemeClr val="tx2"/>
          </a:solidFill>
          <a:latin typeface="Calibri" charset="0"/>
          <a:ea typeface="ＭＳ Ｐゴシック" charset="0"/>
          <a:cs typeface="ＭＳ Ｐゴシック" charset="0"/>
        </a:defRPr>
      </a:lvl8pPr>
      <a:lvl9pPr marL="1371600" algn="ctr" rtl="0" eaLnBrk="1" fontAlgn="base" hangingPunct="1">
        <a:spcBef>
          <a:spcPct val="0"/>
        </a:spcBef>
        <a:spcAft>
          <a:spcPct val="0"/>
        </a:spcAft>
        <a:defRPr sz="2400">
          <a:solidFill>
            <a:schemeClr val="tx2"/>
          </a:solidFill>
          <a:latin typeface="Calibri" charset="0"/>
          <a:ea typeface="ＭＳ Ｐゴシック" charset="0"/>
          <a:cs typeface="ＭＳ Ｐゴシック" charset="0"/>
        </a:defRPr>
      </a:lvl9pPr>
    </p:titleStyle>
    <p:bodyStyle>
      <a:lvl1pPr marL="257175" indent="-257175" algn="l" rtl="0" eaLnBrk="1" fontAlgn="base" hangingPunct="1">
        <a:spcBef>
          <a:spcPct val="20000"/>
        </a:spcBef>
        <a:spcAft>
          <a:spcPct val="0"/>
        </a:spcAft>
        <a:buFont typeface="Arial" panose="020B0604020202020204" pitchFamily="34" charset="0"/>
        <a:buChar char="•"/>
        <a:defRPr sz="2100" kern="1200">
          <a:solidFill>
            <a:schemeClr val="tx2"/>
          </a:solidFill>
          <a:latin typeface="+mn-lt"/>
          <a:ea typeface="MS PGothic" panose="020B0600070205080204" pitchFamily="34" charset="-128"/>
          <a:cs typeface="MS PGothic" charset="0"/>
        </a:defRPr>
      </a:lvl1pPr>
      <a:lvl2pPr marL="557213" indent="-214313" algn="l" rtl="0" eaLnBrk="1" fontAlgn="base" hangingPunct="1">
        <a:spcBef>
          <a:spcPct val="20000"/>
        </a:spcBef>
        <a:spcAft>
          <a:spcPct val="0"/>
        </a:spcAft>
        <a:buFont typeface="Arial" panose="020B0604020202020204" pitchFamily="34" charset="0"/>
        <a:buChar char="–"/>
        <a:defRPr sz="1800" kern="1200">
          <a:solidFill>
            <a:schemeClr val="tx2"/>
          </a:solidFill>
          <a:latin typeface="+mn-lt"/>
          <a:ea typeface="MS PGothic" panose="020B0600070205080204" pitchFamily="34" charset="-128"/>
          <a:cs typeface="MS PGothic" charset="0"/>
        </a:defRPr>
      </a:lvl2pPr>
      <a:lvl3pPr marL="857250" indent="-171450" algn="l" rtl="0" eaLnBrk="1" fontAlgn="base" hangingPunct="1">
        <a:spcBef>
          <a:spcPct val="20000"/>
        </a:spcBef>
        <a:spcAft>
          <a:spcPct val="0"/>
        </a:spcAft>
        <a:buFont typeface="Arial" panose="020B0604020202020204" pitchFamily="34" charset="0"/>
        <a:buChar char="•"/>
        <a:defRPr sz="1500" kern="1200">
          <a:solidFill>
            <a:schemeClr val="tx2"/>
          </a:solidFill>
          <a:latin typeface="+mn-lt"/>
          <a:ea typeface="MS PGothic" panose="020B0600070205080204" pitchFamily="34" charset="-128"/>
          <a:cs typeface="MS PGothic" charset="0"/>
        </a:defRPr>
      </a:lvl3pPr>
      <a:lvl4pPr marL="1200150" indent="-171450" algn="l" rtl="0" eaLnBrk="1" fontAlgn="base" hangingPunct="1">
        <a:spcBef>
          <a:spcPct val="20000"/>
        </a:spcBef>
        <a:spcAft>
          <a:spcPct val="0"/>
        </a:spcAft>
        <a:buFont typeface="Arial" panose="020B0604020202020204" pitchFamily="34" charset="0"/>
        <a:buChar char="–"/>
        <a:defRPr kern="1200">
          <a:solidFill>
            <a:schemeClr val="tx2"/>
          </a:solidFill>
          <a:latin typeface="+mn-lt"/>
          <a:ea typeface="MS PGothic" panose="020B0600070205080204" pitchFamily="34" charset="-128"/>
          <a:cs typeface="MS PGothic" charset="0"/>
        </a:defRPr>
      </a:lvl4pPr>
      <a:lvl5pPr marL="1543050" indent="-171450" algn="l" rtl="0" eaLnBrk="1" fontAlgn="base" hangingPunct="1">
        <a:spcBef>
          <a:spcPct val="20000"/>
        </a:spcBef>
        <a:spcAft>
          <a:spcPct val="0"/>
        </a:spcAft>
        <a:buFont typeface="Arial" panose="020B0604020202020204" pitchFamily="34" charset="0"/>
        <a:buChar char="»"/>
        <a:defRPr sz="1200" kern="1200">
          <a:solidFill>
            <a:schemeClr val="tx2"/>
          </a:solidFill>
          <a:latin typeface="+mn-lt"/>
          <a:ea typeface="MS PGothic" panose="020B0600070205080204" pitchFamily="34" charset="-128"/>
          <a:cs typeface="MS PGothic"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62" name="Title Placeholder 1">
            <a:extLst>
              <a:ext uri="{FF2B5EF4-FFF2-40B4-BE49-F238E27FC236}">
                <a16:creationId xmlns:a16="http://schemas.microsoft.com/office/drawing/2014/main" id="{36C0DAB6-A5D4-124A-85D9-CD15491528C4}"/>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40963" name="Text Placeholder 2">
            <a:extLst>
              <a:ext uri="{FF2B5EF4-FFF2-40B4-BE49-F238E27FC236}">
                <a16:creationId xmlns:a16="http://schemas.microsoft.com/office/drawing/2014/main" id="{9F8C6DC5-FF6D-9145-A5A4-85F3BDB30BF6}"/>
              </a:ext>
            </a:extLst>
          </p:cNvPr>
          <p:cNvSpPr>
            <a:spLocks noGrp="1"/>
          </p:cNvSpPr>
          <p:nvPr>
            <p:ph type="body" idx="1"/>
          </p:nvPr>
        </p:nvSpPr>
        <p:spPr bwMode="auto">
          <a:xfrm>
            <a:off x="457200" y="1600204"/>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Footer Placeholder 4">
            <a:extLst>
              <a:ext uri="{FF2B5EF4-FFF2-40B4-BE49-F238E27FC236}">
                <a16:creationId xmlns:a16="http://schemas.microsoft.com/office/drawing/2014/main" id="{E86A18A3-90F4-6246-B53C-99B88E7D016B}"/>
              </a:ext>
            </a:extLst>
          </p:cNvPr>
          <p:cNvSpPr>
            <a:spLocks noGrp="1"/>
          </p:cNvSpPr>
          <p:nvPr>
            <p:ph type="ftr" sz="quarter" idx="3"/>
          </p:nvPr>
        </p:nvSpPr>
        <p:spPr>
          <a:xfrm>
            <a:off x="3124200" y="6356354"/>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900">
                <a:solidFill>
                  <a:schemeClr val="tx2"/>
                </a:solidFill>
              </a:defRPr>
            </a:lvl1pPr>
          </a:lstStyle>
          <a:p>
            <a:endParaRPr lang="en-US" altLang="en-US"/>
          </a:p>
        </p:txBody>
      </p:sp>
      <p:sp>
        <p:nvSpPr>
          <p:cNvPr id="6" name="Slide Number Placeholder 5">
            <a:extLst>
              <a:ext uri="{FF2B5EF4-FFF2-40B4-BE49-F238E27FC236}">
                <a16:creationId xmlns:a16="http://schemas.microsoft.com/office/drawing/2014/main" id="{D4D27F89-D4EA-624B-AE39-FEE1E20DCA8E}"/>
              </a:ext>
            </a:extLst>
          </p:cNvPr>
          <p:cNvSpPr>
            <a:spLocks noGrp="1"/>
          </p:cNvSpPr>
          <p:nvPr>
            <p:ph type="sldNum" sz="quarter" idx="4"/>
          </p:nvPr>
        </p:nvSpPr>
        <p:spPr>
          <a:xfrm>
            <a:off x="6553200" y="6356354"/>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chemeClr val="tx2"/>
                </a:solidFill>
                <a:latin typeface="Arial" charset="0"/>
                <a:ea typeface="MS PGothic" charset="-128"/>
              </a:defRPr>
            </a:lvl1pPr>
          </a:lstStyle>
          <a:p>
            <a:pPr>
              <a:defRPr/>
            </a:pPr>
            <a:fld id="{BF0ECDA8-109D-A54F-B8BF-BC87217DCDA2}" type="slidenum">
              <a:rPr lang="en-US" altLang="x-none"/>
              <a:pPr>
                <a:defRPr/>
              </a:pPr>
              <a:t>‹#›</a:t>
            </a:fld>
            <a:endParaRPr lang="en-US" altLang="x-none"/>
          </a:p>
        </p:txBody>
      </p:sp>
      <p:grpSp>
        <p:nvGrpSpPr>
          <p:cNvPr id="40966" name="Group 6">
            <a:extLst>
              <a:ext uri="{FF2B5EF4-FFF2-40B4-BE49-F238E27FC236}">
                <a16:creationId xmlns:a16="http://schemas.microsoft.com/office/drawing/2014/main" id="{0BDF3B26-5AFA-7D4F-8C35-4089015972B3}"/>
              </a:ext>
            </a:extLst>
          </p:cNvPr>
          <p:cNvGrpSpPr>
            <a:grpSpLocks/>
          </p:cNvGrpSpPr>
          <p:nvPr/>
        </p:nvGrpSpPr>
        <p:grpSpPr bwMode="auto">
          <a:xfrm>
            <a:off x="0" y="4"/>
            <a:ext cx="9144000" cy="423863"/>
            <a:chOff x="0" y="0"/>
            <a:chExt cx="9144000" cy="424196"/>
          </a:xfrm>
        </p:grpSpPr>
        <p:sp>
          <p:nvSpPr>
            <p:cNvPr id="40967" name="Rectangle 7">
              <a:extLst>
                <a:ext uri="{FF2B5EF4-FFF2-40B4-BE49-F238E27FC236}">
                  <a16:creationId xmlns:a16="http://schemas.microsoft.com/office/drawing/2014/main" id="{E147A677-857F-5641-A388-9BB8E8DA9327}"/>
                </a:ext>
              </a:extLst>
            </p:cNvPr>
            <p:cNvSpPr>
              <a:spLocks noChangeArrowheads="1"/>
            </p:cNvSpPr>
            <p:nvPr/>
          </p:nvSpPr>
          <p:spPr bwMode="auto">
            <a:xfrm>
              <a:off x="0" y="0"/>
              <a:ext cx="9144000" cy="424196"/>
            </a:xfrm>
            <a:prstGeom prst="rect">
              <a:avLst/>
            </a:prstGeom>
            <a:solidFill>
              <a:srgbClr val="C4BD97"/>
            </a:solidFill>
            <a:ln w="25400">
              <a:solidFill>
                <a:srgbClr val="385D8A"/>
              </a:solidFill>
              <a:miter lim="800000"/>
              <a:headEnd/>
              <a:tailEnd/>
            </a:ln>
          </p:spPr>
          <p:txBody>
            <a:bodyPr anchor="ctr"/>
            <a:lstStyle>
              <a:lvl1pPr>
                <a:defRPr sz="2400">
                  <a:solidFill>
                    <a:schemeClr val="tx1"/>
                  </a:solidFill>
                  <a:latin typeface="Arial" charset="0"/>
                  <a:ea typeface="MS PGothic" charset="-128"/>
                </a:defRPr>
              </a:lvl1pPr>
              <a:lvl2pPr marL="742950" indent="-285750">
                <a:defRPr sz="2400">
                  <a:solidFill>
                    <a:schemeClr val="tx1"/>
                  </a:solidFill>
                  <a:latin typeface="Arial" charset="0"/>
                  <a:ea typeface="MS PGothic" charset="-128"/>
                </a:defRPr>
              </a:lvl2pPr>
              <a:lvl3pPr marL="1143000" indent="-228600">
                <a:defRPr sz="2400">
                  <a:solidFill>
                    <a:schemeClr val="tx1"/>
                  </a:solidFill>
                  <a:latin typeface="Arial" charset="0"/>
                  <a:ea typeface="MS PGothic" charset="-128"/>
                </a:defRPr>
              </a:lvl3pPr>
              <a:lvl4pPr marL="1600200" indent="-228600">
                <a:defRPr sz="2400">
                  <a:solidFill>
                    <a:schemeClr val="tx1"/>
                  </a:solidFill>
                  <a:latin typeface="Arial" charset="0"/>
                  <a:ea typeface="MS PGothic" charset="-128"/>
                </a:defRPr>
              </a:lvl4pPr>
              <a:lvl5pPr marL="2057400" indent="-228600">
                <a:defRPr sz="2400">
                  <a:solidFill>
                    <a:schemeClr val="tx1"/>
                  </a:solidFill>
                  <a:latin typeface="Arial" charset="0"/>
                  <a:ea typeface="MS PGothic" charset="-128"/>
                </a:defRPr>
              </a:lvl5pPr>
              <a:lvl6pPr marL="2514600" indent="-228600" eaLnBrk="0" fontAlgn="base" hangingPunct="0">
                <a:spcBef>
                  <a:spcPct val="0"/>
                </a:spcBef>
                <a:spcAft>
                  <a:spcPct val="0"/>
                </a:spcAft>
                <a:defRPr sz="2400">
                  <a:solidFill>
                    <a:schemeClr val="tx1"/>
                  </a:solidFill>
                  <a:latin typeface="Arial" charset="0"/>
                  <a:ea typeface="MS PGothic" charset="-128"/>
                </a:defRPr>
              </a:lvl6pPr>
              <a:lvl7pPr marL="2971800" indent="-228600" eaLnBrk="0" fontAlgn="base" hangingPunct="0">
                <a:spcBef>
                  <a:spcPct val="0"/>
                </a:spcBef>
                <a:spcAft>
                  <a:spcPct val="0"/>
                </a:spcAft>
                <a:defRPr sz="2400">
                  <a:solidFill>
                    <a:schemeClr val="tx1"/>
                  </a:solidFill>
                  <a:latin typeface="Arial" charset="0"/>
                  <a:ea typeface="MS PGothic" charset="-128"/>
                </a:defRPr>
              </a:lvl7pPr>
              <a:lvl8pPr marL="3429000" indent="-228600" eaLnBrk="0" fontAlgn="base" hangingPunct="0">
                <a:spcBef>
                  <a:spcPct val="0"/>
                </a:spcBef>
                <a:spcAft>
                  <a:spcPct val="0"/>
                </a:spcAft>
                <a:defRPr sz="2400">
                  <a:solidFill>
                    <a:schemeClr val="tx1"/>
                  </a:solidFill>
                  <a:latin typeface="Arial" charset="0"/>
                  <a:ea typeface="MS PGothic" charset="-128"/>
                </a:defRPr>
              </a:lvl8pPr>
              <a:lvl9pPr marL="3886200" indent="-2286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endParaRPr lang="x-none" altLang="x-none" sz="1350">
                <a:solidFill>
                  <a:srgbClr val="FFFFFF"/>
                </a:solidFill>
                <a:latin typeface="Calibri" charset="0"/>
              </a:endParaRPr>
            </a:p>
          </p:txBody>
        </p:sp>
        <p:pic>
          <p:nvPicPr>
            <p:cNvPr id="9" name="Picture 2">
              <a:extLst>
                <a:ext uri="{FF2B5EF4-FFF2-40B4-BE49-F238E27FC236}">
                  <a16:creationId xmlns:a16="http://schemas.microsoft.com/office/drawing/2014/main" id="{71F80F14-F39B-5D4F-9418-0B2B82DA68ED}"/>
                </a:ext>
              </a:extLst>
            </p:cNvPr>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6510" t="26176" r="6137" b="18236"/>
            <a:stretch/>
          </p:blipFill>
          <p:spPr bwMode="auto">
            <a:xfrm>
              <a:off x="109728" y="38362"/>
              <a:ext cx="502920" cy="320040"/>
            </a:xfrm>
            <a:prstGeom prst="ellipse">
              <a:avLst/>
            </a:prstGeom>
            <a:solidFill>
              <a:srgbClr val="EEECE1">
                <a:lumMod val="75000"/>
              </a:srgbClr>
            </a:solidFill>
            <a:ln>
              <a:noFill/>
            </a:ln>
            <a:effectLst/>
          </p:spPr>
        </p:pic>
        <p:sp>
          <p:nvSpPr>
            <p:cNvPr id="31753" name="TextBox 9">
              <a:extLst>
                <a:ext uri="{FF2B5EF4-FFF2-40B4-BE49-F238E27FC236}">
                  <a16:creationId xmlns:a16="http://schemas.microsoft.com/office/drawing/2014/main" id="{24837DDB-CCCE-4D40-B22F-D4F5D61A56B2}"/>
                </a:ext>
              </a:extLst>
            </p:cNvPr>
            <p:cNvSpPr txBox="1">
              <a:spLocks noChangeArrowheads="1"/>
            </p:cNvSpPr>
            <p:nvPr/>
          </p:nvSpPr>
          <p:spPr bwMode="auto">
            <a:xfrm>
              <a:off x="685800" y="38130"/>
              <a:ext cx="2362200" cy="300318"/>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350">
                  <a:solidFill>
                    <a:srgbClr val="17375E"/>
                  </a:solidFill>
                  <a:latin typeface="Calibri" charset="0"/>
                </a:rPr>
                <a:t>School</a:t>
              </a:r>
              <a:r>
                <a:rPr lang="en-US" sz="1350">
                  <a:solidFill>
                    <a:srgbClr val="000000"/>
                  </a:solidFill>
                  <a:latin typeface="Calibri" charset="0"/>
                </a:rPr>
                <a:t> </a:t>
              </a:r>
              <a:r>
                <a:rPr lang="en-US" sz="1350">
                  <a:solidFill>
                    <a:srgbClr val="17375E"/>
                  </a:solidFill>
                  <a:latin typeface="Calibri" charset="0"/>
                </a:rPr>
                <a:t>of</a:t>
              </a:r>
              <a:r>
                <a:rPr lang="en-US" sz="1350">
                  <a:solidFill>
                    <a:srgbClr val="000000"/>
                  </a:solidFill>
                  <a:latin typeface="Calibri" charset="0"/>
                </a:rPr>
                <a:t> </a:t>
              </a:r>
              <a:r>
                <a:rPr lang="en-US" sz="1350">
                  <a:solidFill>
                    <a:srgbClr val="17375E"/>
                  </a:solidFill>
                  <a:latin typeface="Calibri" charset="0"/>
                </a:rPr>
                <a:t>Accountancy</a:t>
              </a:r>
            </a:p>
          </p:txBody>
        </p:sp>
      </p:grpSp>
    </p:spTree>
    <p:extLst>
      <p:ext uri="{BB962C8B-B14F-4D97-AF65-F5344CB8AC3E}">
        <p14:creationId xmlns:p14="http://schemas.microsoft.com/office/powerpoint/2010/main" val="448623543"/>
      </p:ext>
    </p:extLst>
  </p:cSld>
  <p:clrMap bg1="lt1" tx1="dk1" bg2="lt2" tx2="dk2" accent1="accent1" accent2="accent2" accent3="accent3" accent4="accent4" accent5="accent5" accent6="accent6" hlink="hlink" folHlink="folHlink"/>
  <p:sldLayoutIdLst>
    <p:sldLayoutId id="2147486572" r:id="rId1"/>
    <p:sldLayoutId id="2147486573" r:id="rId2"/>
    <p:sldLayoutId id="2147486574" r:id="rId3"/>
    <p:sldLayoutId id="2147486575" r:id="rId4"/>
    <p:sldLayoutId id="2147486576" r:id="rId5"/>
    <p:sldLayoutId id="2147486577" r:id="rId6"/>
    <p:sldLayoutId id="2147486578" r:id="rId7"/>
    <p:sldLayoutId id="2147486579" r:id="rId8"/>
    <p:sldLayoutId id="2147486580" r:id="rId9"/>
    <p:sldLayoutId id="2147486581" r:id="rId10"/>
    <p:sldLayoutId id="2147486582" r:id="rId11"/>
    <p:sldLayoutId id="2147486583" r:id="rId12"/>
  </p:sldLayoutIdLst>
  <p:txStyles>
    <p:titleStyle>
      <a:lvl1pPr algn="ctr" rtl="0" eaLnBrk="1" fontAlgn="base" hangingPunct="1">
        <a:spcBef>
          <a:spcPct val="0"/>
        </a:spcBef>
        <a:spcAft>
          <a:spcPct val="0"/>
        </a:spcAft>
        <a:defRPr sz="2400" kern="1200">
          <a:solidFill>
            <a:schemeClr val="tx2"/>
          </a:solidFill>
          <a:latin typeface="+mj-lt"/>
          <a:ea typeface="MS PGothic" panose="020B0600070205080204" pitchFamily="34" charset="-128"/>
          <a:cs typeface="MS PGothic" charset="0"/>
        </a:defRPr>
      </a:lvl1pPr>
      <a:lvl2pPr algn="ctr" rtl="0" eaLnBrk="1" fontAlgn="base" hangingPunct="1">
        <a:spcBef>
          <a:spcPct val="0"/>
        </a:spcBef>
        <a:spcAft>
          <a:spcPct val="0"/>
        </a:spcAft>
        <a:defRPr sz="2400">
          <a:solidFill>
            <a:schemeClr val="tx2"/>
          </a:solidFill>
          <a:latin typeface="Calibri" charset="0"/>
          <a:ea typeface="MS PGothic" panose="020B0600070205080204" pitchFamily="34" charset="-128"/>
          <a:cs typeface="MS PGothic" charset="0"/>
        </a:defRPr>
      </a:lvl2pPr>
      <a:lvl3pPr algn="ctr" rtl="0" eaLnBrk="1" fontAlgn="base" hangingPunct="1">
        <a:spcBef>
          <a:spcPct val="0"/>
        </a:spcBef>
        <a:spcAft>
          <a:spcPct val="0"/>
        </a:spcAft>
        <a:defRPr sz="2400">
          <a:solidFill>
            <a:schemeClr val="tx2"/>
          </a:solidFill>
          <a:latin typeface="Calibri" charset="0"/>
          <a:ea typeface="MS PGothic" panose="020B0600070205080204" pitchFamily="34" charset="-128"/>
          <a:cs typeface="MS PGothic" charset="0"/>
        </a:defRPr>
      </a:lvl3pPr>
      <a:lvl4pPr algn="ctr" rtl="0" eaLnBrk="1" fontAlgn="base" hangingPunct="1">
        <a:spcBef>
          <a:spcPct val="0"/>
        </a:spcBef>
        <a:spcAft>
          <a:spcPct val="0"/>
        </a:spcAft>
        <a:defRPr sz="2400">
          <a:solidFill>
            <a:schemeClr val="tx2"/>
          </a:solidFill>
          <a:latin typeface="Calibri" charset="0"/>
          <a:ea typeface="MS PGothic" panose="020B0600070205080204" pitchFamily="34" charset="-128"/>
          <a:cs typeface="MS PGothic" charset="0"/>
        </a:defRPr>
      </a:lvl4pPr>
      <a:lvl5pPr algn="ctr" rtl="0" eaLnBrk="1" fontAlgn="base" hangingPunct="1">
        <a:spcBef>
          <a:spcPct val="0"/>
        </a:spcBef>
        <a:spcAft>
          <a:spcPct val="0"/>
        </a:spcAft>
        <a:defRPr sz="2400">
          <a:solidFill>
            <a:schemeClr val="tx2"/>
          </a:solidFill>
          <a:latin typeface="Calibri" charset="0"/>
          <a:ea typeface="MS PGothic" panose="020B0600070205080204" pitchFamily="34" charset="-128"/>
          <a:cs typeface="MS PGothic" charset="0"/>
        </a:defRPr>
      </a:lvl5pPr>
      <a:lvl6pPr marL="342900" algn="ctr" rtl="0" eaLnBrk="1" fontAlgn="base" hangingPunct="1">
        <a:spcBef>
          <a:spcPct val="0"/>
        </a:spcBef>
        <a:spcAft>
          <a:spcPct val="0"/>
        </a:spcAft>
        <a:defRPr sz="2400">
          <a:solidFill>
            <a:schemeClr val="tx2"/>
          </a:solidFill>
          <a:latin typeface="Calibri" charset="0"/>
          <a:ea typeface="ＭＳ Ｐゴシック" charset="0"/>
          <a:cs typeface="ＭＳ Ｐゴシック" charset="0"/>
        </a:defRPr>
      </a:lvl6pPr>
      <a:lvl7pPr marL="685800" algn="ctr" rtl="0" eaLnBrk="1" fontAlgn="base" hangingPunct="1">
        <a:spcBef>
          <a:spcPct val="0"/>
        </a:spcBef>
        <a:spcAft>
          <a:spcPct val="0"/>
        </a:spcAft>
        <a:defRPr sz="2400">
          <a:solidFill>
            <a:schemeClr val="tx2"/>
          </a:solidFill>
          <a:latin typeface="Calibri" charset="0"/>
          <a:ea typeface="ＭＳ Ｐゴシック" charset="0"/>
          <a:cs typeface="ＭＳ Ｐゴシック" charset="0"/>
        </a:defRPr>
      </a:lvl7pPr>
      <a:lvl8pPr marL="1028700" algn="ctr" rtl="0" eaLnBrk="1" fontAlgn="base" hangingPunct="1">
        <a:spcBef>
          <a:spcPct val="0"/>
        </a:spcBef>
        <a:spcAft>
          <a:spcPct val="0"/>
        </a:spcAft>
        <a:defRPr sz="2400">
          <a:solidFill>
            <a:schemeClr val="tx2"/>
          </a:solidFill>
          <a:latin typeface="Calibri" charset="0"/>
          <a:ea typeface="ＭＳ Ｐゴシック" charset="0"/>
          <a:cs typeface="ＭＳ Ｐゴシック" charset="0"/>
        </a:defRPr>
      </a:lvl8pPr>
      <a:lvl9pPr marL="1371600" algn="ctr" rtl="0" eaLnBrk="1" fontAlgn="base" hangingPunct="1">
        <a:spcBef>
          <a:spcPct val="0"/>
        </a:spcBef>
        <a:spcAft>
          <a:spcPct val="0"/>
        </a:spcAft>
        <a:defRPr sz="2400">
          <a:solidFill>
            <a:schemeClr val="tx2"/>
          </a:solidFill>
          <a:latin typeface="Calibri" charset="0"/>
          <a:ea typeface="ＭＳ Ｐゴシック" charset="0"/>
          <a:cs typeface="ＭＳ Ｐゴシック" charset="0"/>
        </a:defRPr>
      </a:lvl9pPr>
    </p:titleStyle>
    <p:bodyStyle>
      <a:lvl1pPr marL="257175" indent="-257175" algn="l" rtl="0" eaLnBrk="1" fontAlgn="base" hangingPunct="1">
        <a:spcBef>
          <a:spcPct val="20000"/>
        </a:spcBef>
        <a:spcAft>
          <a:spcPct val="0"/>
        </a:spcAft>
        <a:buFont typeface="Arial" panose="020B0604020202020204" pitchFamily="34" charset="0"/>
        <a:buChar char="•"/>
        <a:defRPr sz="2100" kern="1200">
          <a:solidFill>
            <a:schemeClr val="tx2"/>
          </a:solidFill>
          <a:latin typeface="+mn-lt"/>
          <a:ea typeface="MS PGothic" panose="020B0600070205080204" pitchFamily="34" charset="-128"/>
          <a:cs typeface="MS PGothic" charset="0"/>
        </a:defRPr>
      </a:lvl1pPr>
      <a:lvl2pPr marL="557213" indent="-214313" algn="l" rtl="0" eaLnBrk="1" fontAlgn="base" hangingPunct="1">
        <a:spcBef>
          <a:spcPct val="20000"/>
        </a:spcBef>
        <a:spcAft>
          <a:spcPct val="0"/>
        </a:spcAft>
        <a:buFont typeface="Arial" panose="020B0604020202020204" pitchFamily="34" charset="0"/>
        <a:buChar char="–"/>
        <a:defRPr sz="1800" kern="1200">
          <a:solidFill>
            <a:schemeClr val="tx2"/>
          </a:solidFill>
          <a:latin typeface="+mn-lt"/>
          <a:ea typeface="MS PGothic" panose="020B0600070205080204" pitchFamily="34" charset="-128"/>
          <a:cs typeface="MS PGothic" charset="0"/>
        </a:defRPr>
      </a:lvl2pPr>
      <a:lvl3pPr marL="857250" indent="-171450" algn="l" rtl="0" eaLnBrk="1" fontAlgn="base" hangingPunct="1">
        <a:spcBef>
          <a:spcPct val="20000"/>
        </a:spcBef>
        <a:spcAft>
          <a:spcPct val="0"/>
        </a:spcAft>
        <a:buFont typeface="Arial" panose="020B0604020202020204" pitchFamily="34" charset="0"/>
        <a:buChar char="•"/>
        <a:defRPr sz="1500" kern="1200">
          <a:solidFill>
            <a:schemeClr val="tx2"/>
          </a:solidFill>
          <a:latin typeface="+mn-lt"/>
          <a:ea typeface="MS PGothic" panose="020B0600070205080204" pitchFamily="34" charset="-128"/>
          <a:cs typeface="MS PGothic" charset="0"/>
        </a:defRPr>
      </a:lvl3pPr>
      <a:lvl4pPr marL="1200150" indent="-171450" algn="l" rtl="0" eaLnBrk="1" fontAlgn="base" hangingPunct="1">
        <a:spcBef>
          <a:spcPct val="20000"/>
        </a:spcBef>
        <a:spcAft>
          <a:spcPct val="0"/>
        </a:spcAft>
        <a:buFont typeface="Arial" panose="020B0604020202020204" pitchFamily="34" charset="0"/>
        <a:buChar char="–"/>
        <a:defRPr kern="1200">
          <a:solidFill>
            <a:schemeClr val="tx2"/>
          </a:solidFill>
          <a:latin typeface="+mn-lt"/>
          <a:ea typeface="MS PGothic" panose="020B0600070205080204" pitchFamily="34" charset="-128"/>
          <a:cs typeface="MS PGothic" charset="0"/>
        </a:defRPr>
      </a:lvl4pPr>
      <a:lvl5pPr marL="1543050" indent="-171450" algn="l" rtl="0" eaLnBrk="1" fontAlgn="base" hangingPunct="1">
        <a:spcBef>
          <a:spcPct val="20000"/>
        </a:spcBef>
        <a:spcAft>
          <a:spcPct val="0"/>
        </a:spcAft>
        <a:buFont typeface="Arial" panose="020B0604020202020204" pitchFamily="34" charset="0"/>
        <a:buChar char="»"/>
        <a:defRPr sz="1200" kern="1200">
          <a:solidFill>
            <a:schemeClr val="tx2"/>
          </a:solidFill>
          <a:latin typeface="+mn-lt"/>
          <a:ea typeface="MS PGothic" panose="020B0600070205080204" pitchFamily="34" charset="-128"/>
          <a:cs typeface="MS PGothic"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0.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12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0.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2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0.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2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0.xml"/></Relationships>
</file>

<file path=ppt/slides/_rels/slide2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1.xml"/><Relationship Id="rId1" Type="http://schemas.openxmlformats.org/officeDocument/2006/relationships/slideLayout" Target="../slideLayouts/slideLayout120.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12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0.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0.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2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25.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25.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25.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479E9B-7C0A-2872-4993-19FB3709B5EF}"/>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EE735DBB-1DD0-7C81-B45C-6E9F402880C0}"/>
              </a:ext>
            </a:extLst>
          </p:cNvPr>
          <p:cNvSpPr txBox="1"/>
          <p:nvPr/>
        </p:nvSpPr>
        <p:spPr>
          <a:xfrm>
            <a:off x="990600" y="1981200"/>
            <a:ext cx="8534400" cy="2123658"/>
          </a:xfrm>
          <a:prstGeom prst="rect">
            <a:avLst/>
          </a:prstGeom>
          <a:noFill/>
        </p:spPr>
        <p:txBody>
          <a:bodyPr wrap="square">
            <a:spAutoFit/>
          </a:bodyPr>
          <a:lstStyle/>
          <a:p>
            <a:pPr>
              <a:buNone/>
            </a:pPr>
            <a:r>
              <a:rPr lang="en-US" sz="4400" b="1" dirty="0">
                <a:solidFill>
                  <a:srgbClr val="0C3669"/>
                </a:solidFill>
              </a:rPr>
              <a:t>ACC 200: </a:t>
            </a:r>
            <a:br>
              <a:rPr lang="en-US" sz="4400" b="1" dirty="0">
                <a:solidFill>
                  <a:srgbClr val="0C3669"/>
                </a:solidFill>
              </a:rPr>
            </a:br>
            <a:r>
              <a:rPr lang="en-US" sz="4400" b="1" dirty="0">
                <a:solidFill>
                  <a:srgbClr val="0C3669"/>
                </a:solidFill>
              </a:rPr>
              <a:t>Surrounded by Multitudes, </a:t>
            </a:r>
          </a:p>
          <a:p>
            <a:pPr>
              <a:buNone/>
            </a:pPr>
            <a:r>
              <a:rPr lang="en-US" sz="4400" b="1" dirty="0">
                <a:solidFill>
                  <a:srgbClr val="0C3669"/>
                </a:solidFill>
              </a:rPr>
              <a:t>Focused on the One</a:t>
            </a:r>
          </a:p>
        </p:txBody>
      </p:sp>
    </p:spTree>
    <p:extLst>
      <p:ext uri="{BB962C8B-B14F-4D97-AF65-F5344CB8AC3E}">
        <p14:creationId xmlns:p14="http://schemas.microsoft.com/office/powerpoint/2010/main" val="541202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D2D9F99-3155-ECD1-D776-359B091972D0}"/>
              </a:ext>
            </a:extLst>
          </p:cNvPr>
          <p:cNvSpPr>
            <a:spLocks noGrp="1"/>
          </p:cNvSpPr>
          <p:nvPr>
            <p:ph type="title"/>
          </p:nvPr>
        </p:nvSpPr>
        <p:spPr>
          <a:xfrm>
            <a:off x="628650" y="560391"/>
            <a:ext cx="7886700" cy="1130301"/>
          </a:xfrm>
        </p:spPr>
        <p:txBody>
          <a:bodyPr anchor="ctr">
            <a:normAutofit/>
          </a:bodyPr>
          <a:lstStyle/>
          <a:p>
            <a:r>
              <a:rPr lang="en-US" dirty="0"/>
              <a:t>We were ALL feeling</a:t>
            </a:r>
          </a:p>
        </p:txBody>
      </p:sp>
      <p:sp>
        <p:nvSpPr>
          <p:cNvPr id="2" name="Content Placeholder 1">
            <a:extLst>
              <a:ext uri="{FF2B5EF4-FFF2-40B4-BE49-F238E27FC236}">
                <a16:creationId xmlns:a16="http://schemas.microsoft.com/office/drawing/2014/main" id="{4ACF5DC8-03FD-D2C4-0688-2B41C23DA8F3}"/>
              </a:ext>
            </a:extLst>
          </p:cNvPr>
          <p:cNvSpPr>
            <a:spLocks noGrp="1"/>
          </p:cNvSpPr>
          <p:nvPr>
            <p:ph sz="half" idx="1"/>
          </p:nvPr>
        </p:nvSpPr>
        <p:spPr>
          <a:xfrm>
            <a:off x="628650" y="1825625"/>
            <a:ext cx="3867150" cy="4351338"/>
          </a:xfrm>
        </p:spPr>
        <p:txBody>
          <a:bodyPr>
            <a:normAutofit/>
          </a:bodyPr>
          <a:lstStyle/>
          <a:p>
            <a:pPr marL="0" indent="0">
              <a:buNone/>
            </a:pPr>
            <a:endParaRPr lang="en-US" sz="2400" dirty="0"/>
          </a:p>
          <a:p>
            <a:r>
              <a:rPr lang="en-US" sz="2400" dirty="0"/>
              <a:t>Pressure</a:t>
            </a:r>
          </a:p>
          <a:p>
            <a:r>
              <a:rPr lang="en-US" sz="2400" dirty="0"/>
              <a:t>Stress</a:t>
            </a:r>
          </a:p>
          <a:p>
            <a:r>
              <a:rPr lang="en-US" sz="2400" dirty="0"/>
              <a:t>Uncertainty</a:t>
            </a:r>
          </a:p>
          <a:p>
            <a:r>
              <a:rPr lang="en-US" sz="2400" dirty="0"/>
              <a:t>Fear</a:t>
            </a:r>
          </a:p>
          <a:p>
            <a:pPr marL="0" indent="0">
              <a:buNone/>
            </a:pPr>
            <a:endParaRPr lang="en-US" dirty="0"/>
          </a:p>
        </p:txBody>
      </p:sp>
      <p:pic>
        <p:nvPicPr>
          <p:cNvPr id="3" name="Picture 2" descr="A group of people sitting in a room with a screen&#10;&#10;AI-generated content may be incorrect.">
            <a:extLst>
              <a:ext uri="{FF2B5EF4-FFF2-40B4-BE49-F238E27FC236}">
                <a16:creationId xmlns:a16="http://schemas.microsoft.com/office/drawing/2014/main" id="{A766BC7D-D6E9-94C0-1497-524DEBE6198B}"/>
              </a:ext>
            </a:extLst>
          </p:cNvPr>
          <p:cNvPicPr>
            <a:picLocks noChangeAspect="1"/>
          </p:cNvPicPr>
          <p:nvPr/>
        </p:nvPicPr>
        <p:blipFill>
          <a:blip r:embed="rId3">
            <a:extLst>
              <a:ext uri="{28A0092B-C50C-407E-A947-70E740481C1C}">
                <a14:useLocalDpi xmlns:a14="http://schemas.microsoft.com/office/drawing/2010/main" val="0"/>
              </a:ext>
            </a:extLst>
          </a:blip>
          <a:srcRect r="15613" b="4"/>
          <a:stretch>
            <a:fillRect/>
          </a:stretch>
        </p:blipFill>
        <p:spPr>
          <a:xfrm rot="5400000">
            <a:off x="4406106" y="2067719"/>
            <a:ext cx="4351338" cy="3867150"/>
          </a:xfrm>
          <a:prstGeom prst="rect">
            <a:avLst/>
          </a:prstGeom>
          <a:noFill/>
        </p:spPr>
      </p:pic>
    </p:spTree>
    <p:extLst>
      <p:ext uri="{BB962C8B-B14F-4D97-AF65-F5344CB8AC3E}">
        <p14:creationId xmlns:p14="http://schemas.microsoft.com/office/powerpoint/2010/main" val="1741297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2DB77D-23F3-48E0-9EE8-8E8CD59C2541}"/>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65508263-957B-AB20-B14B-21B2B97F9726}"/>
              </a:ext>
            </a:extLst>
          </p:cNvPr>
          <p:cNvSpPr txBox="1"/>
          <p:nvPr/>
        </p:nvSpPr>
        <p:spPr>
          <a:xfrm>
            <a:off x="1066800" y="592753"/>
            <a:ext cx="7315200" cy="4524315"/>
          </a:xfrm>
          <a:prstGeom prst="rect">
            <a:avLst/>
          </a:prstGeom>
          <a:noFill/>
        </p:spPr>
        <p:txBody>
          <a:bodyPr wrap="square">
            <a:spAutoFit/>
          </a:bodyPr>
          <a:lstStyle/>
          <a:p>
            <a:pPr>
              <a:buNone/>
            </a:pPr>
            <a:br>
              <a:rPr lang="en-US" dirty="0">
                <a:solidFill>
                  <a:srgbClr val="0C3669"/>
                </a:solidFill>
                <a:effectLst/>
                <a:latin typeface="Helvetica" pitchFamily="2" charset="0"/>
              </a:rPr>
            </a:br>
            <a:endParaRPr lang="en-US" dirty="0">
              <a:solidFill>
                <a:srgbClr val="0C3669"/>
              </a:solidFill>
              <a:effectLst/>
              <a:latin typeface="Helvetica" pitchFamily="2" charset="0"/>
            </a:endParaRPr>
          </a:p>
          <a:p>
            <a:pPr>
              <a:buNone/>
            </a:pPr>
            <a:br>
              <a:rPr lang="en-US" dirty="0">
                <a:solidFill>
                  <a:srgbClr val="0C3669"/>
                </a:solidFill>
                <a:effectLst/>
                <a:latin typeface="Helvetica" pitchFamily="2" charset="0"/>
              </a:rPr>
            </a:br>
            <a:endParaRPr lang="en-US" dirty="0">
              <a:solidFill>
                <a:srgbClr val="0C3669"/>
              </a:solidFill>
              <a:effectLst/>
              <a:latin typeface="Helvetica" pitchFamily="2" charset="0"/>
            </a:endParaRPr>
          </a:p>
          <a:p>
            <a:pPr marL="0" indent="0">
              <a:buNone/>
            </a:pPr>
            <a:r>
              <a:rPr lang="en-US" sz="2400" dirty="0"/>
              <a:t>“</a:t>
            </a:r>
            <a:r>
              <a:rPr lang="en-US" sz="2400" b="1" dirty="0">
                <a:solidFill>
                  <a:srgbClr val="C00000"/>
                </a:solidFill>
              </a:rPr>
              <a:t>Jesus Christ is our greatest example.</a:t>
            </a:r>
            <a:r>
              <a:rPr lang="en-US" sz="2400" dirty="0"/>
              <a:t> He was surrounded by multitudes and spoke to thousands, yet He always had concern for the one. We are to be our brother’s keeper. We must be concerned for the one.”</a:t>
            </a:r>
          </a:p>
          <a:p>
            <a:pPr marL="0" indent="0" algn="r">
              <a:buNone/>
            </a:pPr>
            <a:r>
              <a:rPr lang="en-US" sz="2400" dirty="0"/>
              <a:t>				</a:t>
            </a:r>
          </a:p>
          <a:p>
            <a:pPr marL="0" indent="0" algn="r">
              <a:buNone/>
            </a:pPr>
            <a:r>
              <a:rPr lang="en-US" sz="2400" dirty="0"/>
              <a:t>Elder Joseph B. Wirthlin</a:t>
            </a:r>
          </a:p>
          <a:p>
            <a:pPr marL="0" indent="0" algn="r">
              <a:buNone/>
            </a:pPr>
            <a:r>
              <a:rPr lang="en-US" sz="2400" dirty="0"/>
              <a:t>Concern for the One</a:t>
            </a:r>
          </a:p>
          <a:p>
            <a:pPr marL="0" indent="0" algn="r">
              <a:buNone/>
            </a:pPr>
            <a:r>
              <a:rPr lang="en-US" sz="2400" dirty="0"/>
              <a:t>April 2008</a:t>
            </a:r>
          </a:p>
        </p:txBody>
      </p:sp>
    </p:spTree>
    <p:extLst>
      <p:ext uri="{BB962C8B-B14F-4D97-AF65-F5344CB8AC3E}">
        <p14:creationId xmlns:p14="http://schemas.microsoft.com/office/powerpoint/2010/main" val="4257436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CF72AC-EBF9-7184-C905-7E989CF2576D}"/>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FFB11BE1-F886-6150-0986-3FCB2F286478}"/>
              </a:ext>
            </a:extLst>
          </p:cNvPr>
          <p:cNvSpPr txBox="1"/>
          <p:nvPr/>
        </p:nvSpPr>
        <p:spPr>
          <a:xfrm>
            <a:off x="1066800" y="1143000"/>
            <a:ext cx="7315200" cy="3416320"/>
          </a:xfrm>
          <a:prstGeom prst="rect">
            <a:avLst/>
          </a:prstGeom>
          <a:noFill/>
        </p:spPr>
        <p:txBody>
          <a:bodyPr wrap="square">
            <a:spAutoFit/>
          </a:bodyPr>
          <a:lstStyle/>
          <a:p>
            <a:pPr>
              <a:buNone/>
            </a:pPr>
            <a:br>
              <a:rPr lang="en-US" dirty="0">
                <a:solidFill>
                  <a:srgbClr val="0C3669"/>
                </a:solidFill>
                <a:effectLst/>
                <a:latin typeface="Helvetica" pitchFamily="2" charset="0"/>
              </a:rPr>
            </a:br>
            <a:endParaRPr lang="en-US" dirty="0">
              <a:solidFill>
                <a:srgbClr val="0C3669"/>
              </a:solidFill>
              <a:effectLst/>
              <a:latin typeface="Helvetica" pitchFamily="2" charset="0"/>
            </a:endParaRPr>
          </a:p>
          <a:p>
            <a:pPr>
              <a:buNone/>
            </a:pPr>
            <a:br>
              <a:rPr lang="en-US" dirty="0">
                <a:solidFill>
                  <a:srgbClr val="0C3669"/>
                </a:solidFill>
                <a:effectLst/>
                <a:latin typeface="Helvetica" pitchFamily="2" charset="0"/>
              </a:rPr>
            </a:br>
            <a:endParaRPr lang="en-US" dirty="0">
              <a:solidFill>
                <a:srgbClr val="0C3669"/>
              </a:solidFill>
              <a:effectLst/>
              <a:latin typeface="Helvetica" pitchFamily="2" charset="0"/>
            </a:endParaRPr>
          </a:p>
          <a:p>
            <a:pPr marL="0" indent="0">
              <a:buNone/>
            </a:pPr>
            <a:r>
              <a:rPr lang="en-US" sz="2400" dirty="0"/>
              <a:t>Every element of course design, every piece of content delivered, every message I send, and every interaction I have with students in ACC 200 is going to be intentional and purposeful—tailored to serve the multitude while still being watchful and mindful of the one. </a:t>
            </a:r>
          </a:p>
        </p:txBody>
      </p:sp>
    </p:spTree>
    <p:extLst>
      <p:ext uri="{BB962C8B-B14F-4D97-AF65-F5344CB8AC3E}">
        <p14:creationId xmlns:p14="http://schemas.microsoft.com/office/powerpoint/2010/main" val="196768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90809D-29D1-9010-3FE0-255049617D5E}"/>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7C5D7597-E131-8EEB-F1A1-26B1E84968FE}"/>
              </a:ext>
            </a:extLst>
          </p:cNvPr>
          <p:cNvSpPr/>
          <p:nvPr/>
        </p:nvSpPr>
        <p:spPr>
          <a:xfrm>
            <a:off x="381000" y="1676400"/>
            <a:ext cx="8382000" cy="4594038"/>
          </a:xfrm>
          <a:prstGeom prst="rect">
            <a:avLst/>
          </a:prstGeom>
          <a:solidFill>
            <a:srgbClr val="036EA9"/>
          </a:solidFill>
          <a:ln>
            <a:solidFill>
              <a:srgbClr val="036EA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E773F481-D58B-E9F6-D997-4E8E92B6AB1A}"/>
              </a:ext>
            </a:extLst>
          </p:cNvPr>
          <p:cNvSpPr>
            <a:spLocks noGrp="1"/>
          </p:cNvSpPr>
          <p:nvPr>
            <p:ph type="title"/>
          </p:nvPr>
        </p:nvSpPr>
        <p:spPr>
          <a:xfrm>
            <a:off x="628650" y="393699"/>
            <a:ext cx="7886700" cy="1130301"/>
          </a:xfrm>
        </p:spPr>
        <p:txBody>
          <a:bodyPr/>
          <a:lstStyle/>
          <a:p>
            <a:r>
              <a:rPr lang="en-US" dirty="0"/>
              <a:t>Reduce the DEW rate</a:t>
            </a:r>
          </a:p>
        </p:txBody>
      </p:sp>
      <p:sp>
        <p:nvSpPr>
          <p:cNvPr id="2" name="Content Placeholder 1">
            <a:extLst>
              <a:ext uri="{FF2B5EF4-FFF2-40B4-BE49-F238E27FC236}">
                <a16:creationId xmlns:a16="http://schemas.microsoft.com/office/drawing/2014/main" id="{1D8CFA07-03B9-6886-BA61-D6818C5ED5A6}"/>
              </a:ext>
            </a:extLst>
          </p:cNvPr>
          <p:cNvSpPr>
            <a:spLocks noGrp="1"/>
          </p:cNvSpPr>
          <p:nvPr>
            <p:ph idx="1"/>
          </p:nvPr>
        </p:nvSpPr>
        <p:spPr>
          <a:xfrm>
            <a:off x="504825" y="1524000"/>
            <a:ext cx="8134350" cy="4594038"/>
          </a:xfrm>
        </p:spPr>
        <p:txBody>
          <a:bodyPr>
            <a:normAutofit/>
          </a:bodyPr>
          <a:lstStyle/>
          <a:p>
            <a:pPr marL="0" indent="0" algn="ctr">
              <a:buNone/>
            </a:pPr>
            <a:endParaRPr lang="en-US" b="1" dirty="0"/>
          </a:p>
          <a:p>
            <a:pPr marL="285750" indent="-285750"/>
            <a:r>
              <a:rPr lang="en-US" dirty="0">
                <a:solidFill>
                  <a:schemeClr val="bg1"/>
                </a:solidFill>
              </a:rPr>
              <a:t>First week of class</a:t>
            </a:r>
          </a:p>
          <a:p>
            <a:pPr marL="742950" lvl="1" indent="-285750"/>
            <a:r>
              <a:rPr lang="en-US" dirty="0">
                <a:solidFill>
                  <a:schemeClr val="bg1"/>
                </a:solidFill>
              </a:rPr>
              <a:t>ACC 200 lab open house with professors + TAs + food</a:t>
            </a:r>
          </a:p>
          <a:p>
            <a:pPr marL="742950" lvl="1" indent="-285750"/>
            <a:r>
              <a:rPr lang="en-US" dirty="0">
                <a:solidFill>
                  <a:schemeClr val="bg1"/>
                </a:solidFill>
              </a:rPr>
              <a:t>First-gen student lunch where exam reviews are held</a:t>
            </a:r>
          </a:p>
          <a:p>
            <a:pPr marL="742950" lvl="1" indent="-285750"/>
            <a:r>
              <a:rPr lang="en-US" dirty="0">
                <a:solidFill>
                  <a:schemeClr val="bg1"/>
                </a:solidFill>
              </a:rPr>
              <a:t>Meeting with student athletes in the SAC</a:t>
            </a:r>
          </a:p>
          <a:p>
            <a:pPr marL="285750" indent="-285750"/>
            <a:r>
              <a:rPr lang="en-US" dirty="0">
                <a:solidFill>
                  <a:schemeClr val="bg1"/>
                </a:solidFill>
              </a:rPr>
              <a:t>Proactive outreach to students with accommodations</a:t>
            </a:r>
          </a:p>
          <a:p>
            <a:pPr marL="285750" indent="-285750"/>
            <a:r>
              <a:rPr lang="en-US" dirty="0">
                <a:solidFill>
                  <a:schemeClr val="bg1"/>
                </a:solidFill>
              </a:rPr>
              <a:t>Flexible help: In-person drop-in TA lab, remote drop-in TA lab, custom ACC 200 chatbot available 24/7</a:t>
            </a:r>
          </a:p>
          <a:p>
            <a:pPr marL="285750" indent="-285750"/>
            <a:r>
              <a:rPr lang="en-US" dirty="0">
                <a:solidFill>
                  <a:schemeClr val="bg1"/>
                </a:solidFill>
              </a:rPr>
              <a:t>Many low stakes weekly quizzes with unlimited attempts to get a perfect score to encourage students to spread study over the entire semester</a:t>
            </a:r>
          </a:p>
          <a:p>
            <a:pPr marL="285750" indent="-285750"/>
            <a:r>
              <a:rPr lang="en-US" dirty="0">
                <a:solidFill>
                  <a:schemeClr val="bg1"/>
                </a:solidFill>
              </a:rPr>
              <a:t>Leverage the LMS to encourage and support students</a:t>
            </a:r>
          </a:p>
          <a:p>
            <a:pPr marL="285750" indent="-285750"/>
            <a:r>
              <a:rPr lang="en-US" dirty="0">
                <a:solidFill>
                  <a:schemeClr val="bg1"/>
                </a:solidFill>
              </a:rPr>
              <a:t>Exam retake option</a:t>
            </a:r>
          </a:p>
          <a:p>
            <a:pPr marL="0" indent="0">
              <a:buNone/>
            </a:pPr>
            <a:endParaRPr lang="en-US" dirty="0"/>
          </a:p>
        </p:txBody>
      </p:sp>
    </p:spTree>
    <p:extLst>
      <p:ext uri="{BB962C8B-B14F-4D97-AF65-F5344CB8AC3E}">
        <p14:creationId xmlns:p14="http://schemas.microsoft.com/office/powerpoint/2010/main" val="4013006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4C8072-DFEC-336D-8743-E69034AB7E98}"/>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6D28E77B-58EC-8E30-B63D-4CF223109DF2}"/>
              </a:ext>
            </a:extLst>
          </p:cNvPr>
          <p:cNvSpPr>
            <a:spLocks noGrp="1"/>
          </p:cNvSpPr>
          <p:nvPr>
            <p:ph type="title"/>
          </p:nvPr>
        </p:nvSpPr>
        <p:spPr>
          <a:xfrm>
            <a:off x="628650" y="774699"/>
            <a:ext cx="7886700" cy="1130301"/>
          </a:xfrm>
        </p:spPr>
        <p:txBody>
          <a:bodyPr/>
          <a:lstStyle/>
          <a:p>
            <a:r>
              <a:rPr lang="en-US" dirty="0"/>
              <a:t>Second (and Third) Chance Exam Policy (SCEP)</a:t>
            </a:r>
          </a:p>
        </p:txBody>
      </p:sp>
      <p:sp>
        <p:nvSpPr>
          <p:cNvPr id="2" name="Content Placeholder 1">
            <a:extLst>
              <a:ext uri="{FF2B5EF4-FFF2-40B4-BE49-F238E27FC236}">
                <a16:creationId xmlns:a16="http://schemas.microsoft.com/office/drawing/2014/main" id="{90342ED9-E8AA-027D-2519-F134FBE244A6}"/>
              </a:ext>
            </a:extLst>
          </p:cNvPr>
          <p:cNvSpPr>
            <a:spLocks noGrp="1"/>
          </p:cNvSpPr>
          <p:nvPr>
            <p:ph idx="1"/>
          </p:nvPr>
        </p:nvSpPr>
        <p:spPr>
          <a:xfrm>
            <a:off x="762000" y="1897062"/>
            <a:ext cx="7886700" cy="4351338"/>
          </a:xfrm>
        </p:spPr>
        <p:txBody>
          <a:bodyPr>
            <a:normAutofit/>
          </a:bodyPr>
          <a:lstStyle/>
          <a:p>
            <a:pPr marL="0" indent="0" algn="ctr">
              <a:buNone/>
            </a:pPr>
            <a:endParaRPr lang="en-US" b="1" dirty="0"/>
          </a:p>
          <a:p>
            <a:pPr marL="0" indent="0">
              <a:buNone/>
            </a:pPr>
            <a:r>
              <a:rPr lang="en-US" dirty="0"/>
              <a:t>For one week following each exam, students are allowed to retake an exam up to two additional times with a cap of 80% on second and third attempts. </a:t>
            </a:r>
          </a:p>
          <a:p>
            <a:pPr marL="0" indent="0">
              <a:buNone/>
            </a:pPr>
            <a:endParaRPr lang="en-US" dirty="0"/>
          </a:p>
          <a:p>
            <a:pPr marL="0" indent="0">
              <a:buNone/>
            </a:pPr>
            <a:r>
              <a:rPr lang="en-US" dirty="0"/>
              <a:t>Second and third attempts of the exam are not the same exam, but covers the same concepts. </a:t>
            </a:r>
          </a:p>
          <a:p>
            <a:pPr marL="0" indent="0">
              <a:buNone/>
            </a:pPr>
            <a:endParaRPr lang="en-US" dirty="0"/>
          </a:p>
        </p:txBody>
      </p:sp>
    </p:spTree>
    <p:extLst>
      <p:ext uri="{BB962C8B-B14F-4D97-AF65-F5344CB8AC3E}">
        <p14:creationId xmlns:p14="http://schemas.microsoft.com/office/powerpoint/2010/main" val="19001196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77791C-8102-7E9A-2A7E-623095B2A237}"/>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263F896C-2062-DF3E-C99C-C78AE1D29C43}"/>
              </a:ext>
            </a:extLst>
          </p:cNvPr>
          <p:cNvSpPr>
            <a:spLocks noGrp="1"/>
          </p:cNvSpPr>
          <p:nvPr>
            <p:ph type="title"/>
          </p:nvPr>
        </p:nvSpPr>
        <p:spPr/>
        <p:txBody>
          <a:bodyPr/>
          <a:lstStyle/>
          <a:p>
            <a:r>
              <a:rPr lang="en-US" dirty="0"/>
              <a:t>Results of a SCEP </a:t>
            </a:r>
          </a:p>
        </p:txBody>
      </p:sp>
      <p:sp>
        <p:nvSpPr>
          <p:cNvPr id="2" name="Content Placeholder 1">
            <a:extLst>
              <a:ext uri="{FF2B5EF4-FFF2-40B4-BE49-F238E27FC236}">
                <a16:creationId xmlns:a16="http://schemas.microsoft.com/office/drawing/2014/main" id="{B9A7AB4A-E720-0F45-FA61-DAE7D0D9181B}"/>
              </a:ext>
            </a:extLst>
          </p:cNvPr>
          <p:cNvSpPr>
            <a:spLocks noGrp="1"/>
          </p:cNvSpPr>
          <p:nvPr>
            <p:ph idx="1"/>
          </p:nvPr>
        </p:nvSpPr>
        <p:spPr>
          <a:xfrm>
            <a:off x="657553" y="1524000"/>
            <a:ext cx="7886700" cy="4351338"/>
          </a:xfrm>
        </p:spPr>
        <p:txBody>
          <a:bodyPr>
            <a:normAutofit/>
          </a:bodyPr>
          <a:lstStyle/>
          <a:p>
            <a:pPr marL="0" indent="0" algn="ctr">
              <a:buNone/>
            </a:pPr>
            <a:endParaRPr lang="en-US" b="1" dirty="0"/>
          </a:p>
          <a:p>
            <a:pPr marL="0" indent="0">
              <a:buNone/>
            </a:pPr>
            <a:r>
              <a:rPr lang="en-US" dirty="0"/>
              <a:t>On average, students </a:t>
            </a:r>
          </a:p>
          <a:p>
            <a:r>
              <a:rPr lang="en-US" dirty="0"/>
              <a:t>Performed better in the course</a:t>
            </a:r>
          </a:p>
          <a:p>
            <a:r>
              <a:rPr lang="en-US" dirty="0"/>
              <a:t>Performed better on their first attempt of the exam</a:t>
            </a:r>
          </a:p>
          <a:p>
            <a:r>
              <a:rPr lang="en-US" dirty="0"/>
              <a:t>Gender interaction, females benefitted more, reducing the gender gap</a:t>
            </a:r>
          </a:p>
          <a:p>
            <a:pPr marL="0" indent="0">
              <a:buNone/>
            </a:pPr>
            <a:endParaRPr lang="en-US" dirty="0"/>
          </a:p>
        </p:txBody>
      </p:sp>
    </p:spTree>
    <p:extLst>
      <p:ext uri="{BB962C8B-B14F-4D97-AF65-F5344CB8AC3E}">
        <p14:creationId xmlns:p14="http://schemas.microsoft.com/office/powerpoint/2010/main" val="10811591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D50B677-BCD8-CA30-157E-DE11974C8474}"/>
              </a:ext>
            </a:extLst>
          </p:cNvPr>
          <p:cNvSpPr>
            <a:spLocks noGrp="1"/>
          </p:cNvSpPr>
          <p:nvPr>
            <p:ph type="sldNum" idx="12"/>
          </p:nvPr>
        </p:nvSpPr>
        <p:spPr/>
        <p:txBody>
          <a:bodyPr/>
          <a:lstStyle/>
          <a:p>
            <a:pPr>
              <a:spcBef>
                <a:spcPts val="0"/>
              </a:spcBef>
              <a:spcAft>
                <a:spcPts val="0"/>
              </a:spcAft>
            </a:pPr>
            <a:fld id="{00000000-1234-1234-1234-123412341234}" type="slidenum">
              <a:rPr lang="en" smtClean="0"/>
              <a:pPr>
                <a:spcBef>
                  <a:spcPts val="0"/>
                </a:spcBef>
                <a:spcAft>
                  <a:spcPts val="0"/>
                </a:spcAft>
              </a:pPr>
              <a:t>16</a:t>
            </a:fld>
            <a:endParaRPr lang="en"/>
          </a:p>
        </p:txBody>
      </p:sp>
      <p:pic>
        <p:nvPicPr>
          <p:cNvPr id="5" name="Picture 4">
            <a:extLst>
              <a:ext uri="{FF2B5EF4-FFF2-40B4-BE49-F238E27FC236}">
                <a16:creationId xmlns:a16="http://schemas.microsoft.com/office/drawing/2014/main" id="{D7CB09A5-BA63-955B-FAF9-AD13EA3ADC01}"/>
              </a:ext>
            </a:extLst>
          </p:cNvPr>
          <p:cNvPicPr>
            <a:picLocks noChangeAspect="1"/>
          </p:cNvPicPr>
          <p:nvPr/>
        </p:nvPicPr>
        <p:blipFill>
          <a:blip r:embed="rId3"/>
          <a:stretch>
            <a:fillRect/>
          </a:stretch>
        </p:blipFill>
        <p:spPr>
          <a:xfrm>
            <a:off x="1295400" y="533400"/>
            <a:ext cx="5844235" cy="6159607"/>
          </a:xfrm>
          <a:prstGeom prst="rect">
            <a:avLst/>
          </a:prstGeom>
        </p:spPr>
      </p:pic>
    </p:spTree>
    <p:extLst>
      <p:ext uri="{BB962C8B-B14F-4D97-AF65-F5344CB8AC3E}">
        <p14:creationId xmlns:p14="http://schemas.microsoft.com/office/powerpoint/2010/main" val="11940643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852A80-0C1E-CE51-8045-C21EBA0B1D09}"/>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6100C8D5-E1CD-DA4C-3B9F-3EB9A066E205}"/>
              </a:ext>
            </a:extLst>
          </p:cNvPr>
          <p:cNvSpPr>
            <a:spLocks noGrp="1"/>
          </p:cNvSpPr>
          <p:nvPr>
            <p:ph type="title"/>
          </p:nvPr>
        </p:nvSpPr>
        <p:spPr>
          <a:xfrm>
            <a:off x="597119" y="392225"/>
            <a:ext cx="7886700" cy="1130301"/>
          </a:xfrm>
        </p:spPr>
        <p:txBody>
          <a:bodyPr/>
          <a:lstStyle/>
          <a:p>
            <a:r>
              <a:rPr lang="en-US" dirty="0"/>
              <a:t>Student Example</a:t>
            </a:r>
          </a:p>
        </p:txBody>
      </p:sp>
      <p:graphicFrame>
        <p:nvGraphicFramePr>
          <p:cNvPr id="6" name="Content Placeholder 3">
            <a:extLst>
              <a:ext uri="{FF2B5EF4-FFF2-40B4-BE49-F238E27FC236}">
                <a16:creationId xmlns:a16="http://schemas.microsoft.com/office/drawing/2014/main" id="{4356C125-E563-908A-1F13-B9E2BBFDEDD7}"/>
              </a:ext>
            </a:extLst>
          </p:cNvPr>
          <p:cNvGraphicFramePr>
            <a:graphicFrameLocks/>
          </p:cNvGraphicFramePr>
          <p:nvPr>
            <p:extLst>
              <p:ext uri="{D42A27DB-BD31-4B8C-83A1-F6EECF244321}">
                <p14:modId xmlns:p14="http://schemas.microsoft.com/office/powerpoint/2010/main" val="1663025699"/>
              </p:ext>
            </p:extLst>
          </p:nvPr>
        </p:nvGraphicFramePr>
        <p:xfrm>
          <a:off x="698939" y="1752600"/>
          <a:ext cx="7784880" cy="3040380"/>
        </p:xfrm>
        <a:graphic>
          <a:graphicData uri="http://schemas.openxmlformats.org/drawingml/2006/table">
            <a:tbl>
              <a:tblPr firstRow="1" bandRow="1">
                <a:tableStyleId>{5C22544A-7EE6-4342-B048-85BDC9FD1C3A}</a:tableStyleId>
              </a:tblPr>
              <a:tblGrid>
                <a:gridCol w="2971799">
                  <a:extLst>
                    <a:ext uri="{9D8B030D-6E8A-4147-A177-3AD203B41FA5}">
                      <a16:colId xmlns:a16="http://schemas.microsoft.com/office/drawing/2014/main" val="875926910"/>
                    </a:ext>
                  </a:extLst>
                </a:gridCol>
                <a:gridCol w="1676400">
                  <a:extLst>
                    <a:ext uri="{9D8B030D-6E8A-4147-A177-3AD203B41FA5}">
                      <a16:colId xmlns:a16="http://schemas.microsoft.com/office/drawing/2014/main" val="3747258615"/>
                    </a:ext>
                  </a:extLst>
                </a:gridCol>
                <a:gridCol w="3136681">
                  <a:extLst>
                    <a:ext uri="{9D8B030D-6E8A-4147-A177-3AD203B41FA5}">
                      <a16:colId xmlns:a16="http://schemas.microsoft.com/office/drawing/2014/main" val="2483995983"/>
                    </a:ext>
                  </a:extLst>
                </a:gridCol>
              </a:tblGrid>
              <a:tr h="349378">
                <a:tc>
                  <a:txBody>
                    <a:bodyPr/>
                    <a:lstStyle/>
                    <a:p>
                      <a:r>
                        <a:rPr lang="en-US" sz="2400" dirty="0"/>
                        <a:t>Student 1</a:t>
                      </a:r>
                    </a:p>
                  </a:txBody>
                  <a:tcPr marL="68580" marR="68580" marT="34290" marB="34290"/>
                </a:tc>
                <a:tc>
                  <a:txBody>
                    <a:bodyPr/>
                    <a:lstStyle/>
                    <a:p>
                      <a:r>
                        <a:rPr lang="en-US" sz="2400" dirty="0"/>
                        <a:t>Attempt 1</a:t>
                      </a:r>
                    </a:p>
                  </a:txBody>
                  <a:tcPr marL="68580" marR="68580" marT="34290" marB="34290"/>
                </a:tc>
                <a:tc>
                  <a:txBody>
                    <a:bodyPr/>
                    <a:lstStyle/>
                    <a:p>
                      <a:r>
                        <a:rPr lang="en-US" sz="2400" dirty="0"/>
                        <a:t>Attempt 2</a:t>
                      </a:r>
                    </a:p>
                  </a:txBody>
                  <a:tcPr marL="68580" marR="68580" marT="34290" marB="34290"/>
                </a:tc>
                <a:extLst>
                  <a:ext uri="{0D108BD9-81ED-4DB2-BD59-A6C34878D82A}">
                    <a16:rowId xmlns:a16="http://schemas.microsoft.com/office/drawing/2014/main" val="836333997"/>
                  </a:ext>
                </a:extLst>
              </a:tr>
              <a:tr h="349378">
                <a:tc>
                  <a:txBody>
                    <a:bodyPr/>
                    <a:lstStyle/>
                    <a:p>
                      <a:r>
                        <a:rPr lang="en-US" sz="2400" dirty="0"/>
                        <a:t>Exam 1</a:t>
                      </a:r>
                    </a:p>
                  </a:txBody>
                  <a:tcPr marL="68580" marR="68580" marT="34290" marB="34290"/>
                </a:tc>
                <a:tc>
                  <a:txBody>
                    <a:bodyPr/>
                    <a:lstStyle/>
                    <a:p>
                      <a:pPr algn="l"/>
                      <a:r>
                        <a:rPr lang="en-US" sz="2400" dirty="0"/>
                        <a:t>20%</a:t>
                      </a:r>
                    </a:p>
                  </a:txBody>
                  <a:tcPr marL="68580" marR="68580" marT="34290" marB="34290"/>
                </a:tc>
                <a:tc>
                  <a:txBody>
                    <a:bodyPr/>
                    <a:lstStyle/>
                    <a:p>
                      <a:pPr algn="l"/>
                      <a:r>
                        <a:rPr lang="en-US" sz="2400" dirty="0"/>
                        <a:t>55%</a:t>
                      </a:r>
                    </a:p>
                  </a:txBody>
                  <a:tcPr marL="68580" marR="68580" marT="34290" marB="34290"/>
                </a:tc>
                <a:extLst>
                  <a:ext uri="{0D108BD9-81ED-4DB2-BD59-A6C34878D82A}">
                    <a16:rowId xmlns:a16="http://schemas.microsoft.com/office/drawing/2014/main" val="3516080121"/>
                  </a:ext>
                </a:extLst>
              </a:tr>
              <a:tr h="349378">
                <a:tc>
                  <a:txBody>
                    <a:bodyPr/>
                    <a:lstStyle/>
                    <a:p>
                      <a:r>
                        <a:rPr lang="en-US" sz="2400" dirty="0"/>
                        <a:t>Exam 2</a:t>
                      </a:r>
                    </a:p>
                  </a:txBody>
                  <a:tcPr marL="68580" marR="68580" marT="34290" marB="34290"/>
                </a:tc>
                <a:tc>
                  <a:txBody>
                    <a:bodyPr/>
                    <a:lstStyle/>
                    <a:p>
                      <a:pPr algn="l"/>
                      <a:r>
                        <a:rPr lang="en-US" sz="2400" dirty="0"/>
                        <a:t>70%</a:t>
                      </a:r>
                    </a:p>
                  </a:txBody>
                  <a:tcPr marL="68580" marR="68580" marT="34290" marB="34290"/>
                </a:tc>
                <a:tc>
                  <a:txBody>
                    <a:bodyPr/>
                    <a:lstStyle/>
                    <a:p>
                      <a:pPr algn="l"/>
                      <a:r>
                        <a:rPr lang="en-US" sz="2400" dirty="0"/>
                        <a:t>83% (capped at 80%)</a:t>
                      </a:r>
                    </a:p>
                  </a:txBody>
                  <a:tcPr marL="68580" marR="68580" marT="34290" marB="34290"/>
                </a:tc>
                <a:extLst>
                  <a:ext uri="{0D108BD9-81ED-4DB2-BD59-A6C34878D82A}">
                    <a16:rowId xmlns:a16="http://schemas.microsoft.com/office/drawing/2014/main" val="3353142034"/>
                  </a:ext>
                </a:extLst>
              </a:tr>
              <a:tr h="349378">
                <a:tc>
                  <a:txBody>
                    <a:bodyPr/>
                    <a:lstStyle/>
                    <a:p>
                      <a:r>
                        <a:rPr lang="en-US" sz="2400" dirty="0"/>
                        <a:t>Exam 3</a:t>
                      </a:r>
                    </a:p>
                  </a:txBody>
                  <a:tcPr marL="68580" marR="68580" marT="34290" marB="34290"/>
                </a:tc>
                <a:tc>
                  <a:txBody>
                    <a:bodyPr/>
                    <a:lstStyle/>
                    <a:p>
                      <a:pPr algn="l"/>
                      <a:r>
                        <a:rPr lang="en-US" sz="2400" dirty="0"/>
                        <a:t>65%</a:t>
                      </a:r>
                    </a:p>
                  </a:txBody>
                  <a:tcPr marL="68580" marR="68580" marT="34290" marB="34290"/>
                </a:tc>
                <a:tc>
                  <a:txBody>
                    <a:bodyPr/>
                    <a:lstStyle/>
                    <a:p>
                      <a:pPr algn="l"/>
                      <a:endParaRPr lang="en-US" sz="2400" dirty="0"/>
                    </a:p>
                  </a:txBody>
                  <a:tcPr marL="68580" marR="68580" marT="34290" marB="34290"/>
                </a:tc>
                <a:extLst>
                  <a:ext uri="{0D108BD9-81ED-4DB2-BD59-A6C34878D82A}">
                    <a16:rowId xmlns:a16="http://schemas.microsoft.com/office/drawing/2014/main" val="4044436899"/>
                  </a:ext>
                </a:extLst>
              </a:tr>
              <a:tr h="349378">
                <a:tc>
                  <a:txBody>
                    <a:bodyPr/>
                    <a:lstStyle/>
                    <a:p>
                      <a:endParaRPr lang="en-US" sz="2400" dirty="0"/>
                    </a:p>
                  </a:txBody>
                  <a:tcPr marL="68580" marR="68580" marT="34290" marB="34290"/>
                </a:tc>
                <a:tc>
                  <a:txBody>
                    <a:bodyPr/>
                    <a:lstStyle/>
                    <a:p>
                      <a:pPr algn="l"/>
                      <a:endParaRPr lang="en-US" sz="2400" dirty="0"/>
                    </a:p>
                  </a:txBody>
                  <a:tcPr marL="68580" marR="68580" marT="34290" marB="34290"/>
                </a:tc>
                <a:tc>
                  <a:txBody>
                    <a:bodyPr/>
                    <a:lstStyle/>
                    <a:p>
                      <a:pPr algn="l"/>
                      <a:endParaRPr lang="en-US" sz="2400" dirty="0"/>
                    </a:p>
                  </a:txBody>
                  <a:tcPr marL="68580" marR="68580" marT="34290" marB="34290"/>
                </a:tc>
                <a:extLst>
                  <a:ext uri="{0D108BD9-81ED-4DB2-BD59-A6C34878D82A}">
                    <a16:rowId xmlns:a16="http://schemas.microsoft.com/office/drawing/2014/main" val="4220866323"/>
                  </a:ext>
                </a:extLst>
              </a:tr>
              <a:tr h="349378">
                <a:tc>
                  <a:txBody>
                    <a:bodyPr/>
                    <a:lstStyle/>
                    <a:p>
                      <a:r>
                        <a:rPr lang="en-US" sz="2400" dirty="0"/>
                        <a:t>Grade without SCEP</a:t>
                      </a:r>
                    </a:p>
                  </a:txBody>
                  <a:tcPr marL="68580" marR="68580" marT="34290" marB="34290"/>
                </a:tc>
                <a:tc>
                  <a:txBody>
                    <a:bodyPr/>
                    <a:lstStyle/>
                    <a:p>
                      <a:pPr algn="l"/>
                      <a:r>
                        <a:rPr lang="en-US" sz="2400" dirty="0"/>
                        <a:t>C+</a:t>
                      </a:r>
                    </a:p>
                  </a:txBody>
                  <a:tcPr marL="68580" marR="68580" marT="34290" marB="34290"/>
                </a:tc>
                <a:tc>
                  <a:txBody>
                    <a:bodyPr/>
                    <a:lstStyle/>
                    <a:p>
                      <a:pPr algn="l"/>
                      <a:endParaRPr lang="en-US" sz="2400" dirty="0"/>
                    </a:p>
                  </a:txBody>
                  <a:tcPr marL="68580" marR="68580" marT="34290" marB="34290"/>
                </a:tc>
                <a:extLst>
                  <a:ext uri="{0D108BD9-81ED-4DB2-BD59-A6C34878D82A}">
                    <a16:rowId xmlns:a16="http://schemas.microsoft.com/office/drawing/2014/main" val="2022122071"/>
                  </a:ext>
                </a:extLst>
              </a:tr>
              <a:tr h="349378">
                <a:tc>
                  <a:txBody>
                    <a:bodyPr/>
                    <a:lstStyle/>
                    <a:p>
                      <a:r>
                        <a:rPr lang="en-US" sz="2400" dirty="0"/>
                        <a:t>Grade with SCEP</a:t>
                      </a:r>
                    </a:p>
                  </a:txBody>
                  <a:tcPr marL="68580" marR="68580" marT="34290" marB="34290"/>
                </a:tc>
                <a:tc>
                  <a:txBody>
                    <a:bodyPr/>
                    <a:lstStyle/>
                    <a:p>
                      <a:pPr algn="l"/>
                      <a:r>
                        <a:rPr lang="en-US" sz="2400" dirty="0"/>
                        <a:t>B</a:t>
                      </a:r>
                    </a:p>
                  </a:txBody>
                  <a:tcPr marL="68580" marR="68580" marT="34290" marB="34290"/>
                </a:tc>
                <a:tc>
                  <a:txBody>
                    <a:bodyPr/>
                    <a:lstStyle/>
                    <a:p>
                      <a:pPr algn="l"/>
                      <a:endParaRPr lang="en-US" sz="2400" dirty="0"/>
                    </a:p>
                  </a:txBody>
                  <a:tcPr marL="68580" marR="68580" marT="34290" marB="34290"/>
                </a:tc>
                <a:extLst>
                  <a:ext uri="{0D108BD9-81ED-4DB2-BD59-A6C34878D82A}">
                    <a16:rowId xmlns:a16="http://schemas.microsoft.com/office/drawing/2014/main" val="3187530110"/>
                  </a:ext>
                </a:extLst>
              </a:tr>
            </a:tbl>
          </a:graphicData>
        </a:graphic>
      </p:graphicFrame>
    </p:spTree>
    <p:extLst>
      <p:ext uri="{BB962C8B-B14F-4D97-AF65-F5344CB8AC3E}">
        <p14:creationId xmlns:p14="http://schemas.microsoft.com/office/powerpoint/2010/main" val="40950085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124BE7-BD84-465C-1A21-F088C4F4350C}"/>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83C30B0C-9E4E-C8F6-6706-A41FE2866EDE}"/>
              </a:ext>
            </a:extLst>
          </p:cNvPr>
          <p:cNvSpPr>
            <a:spLocks noGrp="1"/>
          </p:cNvSpPr>
          <p:nvPr>
            <p:ph type="title"/>
          </p:nvPr>
        </p:nvSpPr>
        <p:spPr>
          <a:xfrm>
            <a:off x="597119" y="392225"/>
            <a:ext cx="7886700" cy="1130301"/>
          </a:xfrm>
        </p:spPr>
        <p:txBody>
          <a:bodyPr/>
          <a:lstStyle/>
          <a:p>
            <a:r>
              <a:rPr lang="en-US" dirty="0"/>
              <a:t>Student Example</a:t>
            </a:r>
          </a:p>
        </p:txBody>
      </p:sp>
      <p:graphicFrame>
        <p:nvGraphicFramePr>
          <p:cNvPr id="6" name="Content Placeholder 3">
            <a:extLst>
              <a:ext uri="{FF2B5EF4-FFF2-40B4-BE49-F238E27FC236}">
                <a16:creationId xmlns:a16="http://schemas.microsoft.com/office/drawing/2014/main" id="{4FBA6225-2DE0-C1D2-B17D-3A607E383D7F}"/>
              </a:ext>
            </a:extLst>
          </p:cNvPr>
          <p:cNvGraphicFramePr>
            <a:graphicFrameLocks/>
          </p:cNvGraphicFramePr>
          <p:nvPr>
            <p:extLst>
              <p:ext uri="{D42A27DB-BD31-4B8C-83A1-F6EECF244321}">
                <p14:modId xmlns:p14="http://schemas.microsoft.com/office/powerpoint/2010/main" val="3630145063"/>
              </p:ext>
            </p:extLst>
          </p:nvPr>
        </p:nvGraphicFramePr>
        <p:xfrm>
          <a:off x="304801" y="1676400"/>
          <a:ext cx="8686799" cy="3040380"/>
        </p:xfrm>
        <a:graphic>
          <a:graphicData uri="http://schemas.openxmlformats.org/drawingml/2006/table">
            <a:tbl>
              <a:tblPr firstRow="1" bandRow="1">
                <a:tableStyleId>{5C22544A-7EE6-4342-B048-85BDC9FD1C3A}</a:tableStyleId>
              </a:tblPr>
              <a:tblGrid>
                <a:gridCol w="2779995">
                  <a:extLst>
                    <a:ext uri="{9D8B030D-6E8A-4147-A177-3AD203B41FA5}">
                      <a16:colId xmlns:a16="http://schemas.microsoft.com/office/drawing/2014/main" val="875926910"/>
                    </a:ext>
                  </a:extLst>
                </a:gridCol>
                <a:gridCol w="1602533">
                  <a:extLst>
                    <a:ext uri="{9D8B030D-6E8A-4147-A177-3AD203B41FA5}">
                      <a16:colId xmlns:a16="http://schemas.microsoft.com/office/drawing/2014/main" val="3747258615"/>
                    </a:ext>
                  </a:extLst>
                </a:gridCol>
                <a:gridCol w="1484871">
                  <a:extLst>
                    <a:ext uri="{9D8B030D-6E8A-4147-A177-3AD203B41FA5}">
                      <a16:colId xmlns:a16="http://schemas.microsoft.com/office/drawing/2014/main" val="2483995983"/>
                    </a:ext>
                  </a:extLst>
                </a:gridCol>
                <a:gridCol w="2819400">
                  <a:extLst>
                    <a:ext uri="{9D8B030D-6E8A-4147-A177-3AD203B41FA5}">
                      <a16:colId xmlns:a16="http://schemas.microsoft.com/office/drawing/2014/main" val="2050677689"/>
                    </a:ext>
                  </a:extLst>
                </a:gridCol>
              </a:tblGrid>
              <a:tr h="349378">
                <a:tc>
                  <a:txBody>
                    <a:bodyPr/>
                    <a:lstStyle/>
                    <a:p>
                      <a:r>
                        <a:rPr lang="en-US" sz="2400" dirty="0"/>
                        <a:t>Student 2</a:t>
                      </a:r>
                    </a:p>
                  </a:txBody>
                  <a:tcPr marL="68580" marR="68580" marT="34290" marB="34290"/>
                </a:tc>
                <a:tc>
                  <a:txBody>
                    <a:bodyPr/>
                    <a:lstStyle/>
                    <a:p>
                      <a:r>
                        <a:rPr lang="en-US" sz="2400" dirty="0"/>
                        <a:t>Attempt 1</a:t>
                      </a:r>
                    </a:p>
                  </a:txBody>
                  <a:tcPr marL="68580" marR="68580" marT="34290" marB="34290"/>
                </a:tc>
                <a:tc>
                  <a:txBody>
                    <a:bodyPr/>
                    <a:lstStyle/>
                    <a:p>
                      <a:r>
                        <a:rPr lang="en-US" sz="2400" dirty="0"/>
                        <a:t>Attempt 2</a:t>
                      </a:r>
                    </a:p>
                  </a:txBody>
                  <a:tcPr marL="68580" marR="68580" marT="34290" marB="34290"/>
                </a:tc>
                <a:tc>
                  <a:txBody>
                    <a:bodyPr/>
                    <a:lstStyle/>
                    <a:p>
                      <a:r>
                        <a:rPr lang="en-US" sz="2400" dirty="0"/>
                        <a:t>Attempt 3</a:t>
                      </a:r>
                    </a:p>
                  </a:txBody>
                  <a:tcPr marL="68580" marR="68580" marT="34290" marB="34290"/>
                </a:tc>
                <a:extLst>
                  <a:ext uri="{0D108BD9-81ED-4DB2-BD59-A6C34878D82A}">
                    <a16:rowId xmlns:a16="http://schemas.microsoft.com/office/drawing/2014/main" val="836333997"/>
                  </a:ext>
                </a:extLst>
              </a:tr>
              <a:tr h="349378">
                <a:tc>
                  <a:txBody>
                    <a:bodyPr/>
                    <a:lstStyle/>
                    <a:p>
                      <a:r>
                        <a:rPr lang="en-US" sz="2400" dirty="0"/>
                        <a:t>Exam 1</a:t>
                      </a:r>
                    </a:p>
                  </a:txBody>
                  <a:tcPr marL="68580" marR="68580" marT="34290" marB="34290"/>
                </a:tc>
                <a:tc>
                  <a:txBody>
                    <a:bodyPr/>
                    <a:lstStyle/>
                    <a:p>
                      <a:pPr algn="l"/>
                      <a:r>
                        <a:rPr lang="en-US" sz="2400" dirty="0"/>
                        <a:t>20%</a:t>
                      </a:r>
                    </a:p>
                  </a:txBody>
                  <a:tcPr marL="68580" marR="68580" marT="34290" marB="34290"/>
                </a:tc>
                <a:tc>
                  <a:txBody>
                    <a:bodyPr/>
                    <a:lstStyle/>
                    <a:p>
                      <a:pPr algn="l"/>
                      <a:r>
                        <a:rPr lang="en-US" sz="2400" dirty="0"/>
                        <a:t>45%</a:t>
                      </a:r>
                    </a:p>
                  </a:txBody>
                  <a:tcPr marL="68580" marR="68580" marT="34290" marB="34290"/>
                </a:tc>
                <a:tc>
                  <a:txBody>
                    <a:bodyPr/>
                    <a:lstStyle/>
                    <a:p>
                      <a:pPr algn="l"/>
                      <a:r>
                        <a:rPr lang="en-US" sz="2400" dirty="0"/>
                        <a:t>45%</a:t>
                      </a:r>
                    </a:p>
                  </a:txBody>
                  <a:tcPr marL="68580" marR="68580" marT="34290" marB="34290"/>
                </a:tc>
                <a:extLst>
                  <a:ext uri="{0D108BD9-81ED-4DB2-BD59-A6C34878D82A}">
                    <a16:rowId xmlns:a16="http://schemas.microsoft.com/office/drawing/2014/main" val="3516080121"/>
                  </a:ext>
                </a:extLst>
              </a:tr>
              <a:tr h="349378">
                <a:tc>
                  <a:txBody>
                    <a:bodyPr/>
                    <a:lstStyle/>
                    <a:p>
                      <a:r>
                        <a:rPr lang="en-US" sz="2400" dirty="0"/>
                        <a:t>Exam 2</a:t>
                      </a:r>
                    </a:p>
                  </a:txBody>
                  <a:tcPr marL="68580" marR="68580" marT="34290" marB="34290"/>
                </a:tc>
                <a:tc>
                  <a:txBody>
                    <a:bodyPr/>
                    <a:lstStyle/>
                    <a:p>
                      <a:pPr algn="l"/>
                      <a:r>
                        <a:rPr lang="en-US" sz="2400" dirty="0"/>
                        <a:t>51%</a:t>
                      </a:r>
                    </a:p>
                  </a:txBody>
                  <a:tcPr marL="68580" marR="68580" marT="34290" marB="34290"/>
                </a:tc>
                <a:tc>
                  <a:txBody>
                    <a:bodyPr/>
                    <a:lstStyle/>
                    <a:p>
                      <a:pPr algn="l"/>
                      <a:r>
                        <a:rPr lang="en-US" sz="2400" dirty="0"/>
                        <a:t>65%</a:t>
                      </a:r>
                    </a:p>
                  </a:txBody>
                  <a:tcPr marL="68580" marR="68580" marT="34290" marB="34290"/>
                </a:tc>
                <a:tc>
                  <a:txBody>
                    <a:bodyPr/>
                    <a:lstStyle/>
                    <a:p>
                      <a:pPr algn="l"/>
                      <a:r>
                        <a:rPr lang="en-US" sz="2400" dirty="0"/>
                        <a:t>86% (capped at 80%)</a:t>
                      </a:r>
                    </a:p>
                  </a:txBody>
                  <a:tcPr marL="68580" marR="68580" marT="34290" marB="34290"/>
                </a:tc>
                <a:extLst>
                  <a:ext uri="{0D108BD9-81ED-4DB2-BD59-A6C34878D82A}">
                    <a16:rowId xmlns:a16="http://schemas.microsoft.com/office/drawing/2014/main" val="3353142034"/>
                  </a:ext>
                </a:extLst>
              </a:tr>
              <a:tr h="349378">
                <a:tc>
                  <a:txBody>
                    <a:bodyPr/>
                    <a:lstStyle/>
                    <a:p>
                      <a:r>
                        <a:rPr lang="en-US" sz="2400" dirty="0"/>
                        <a:t>Exam 3</a:t>
                      </a:r>
                    </a:p>
                  </a:txBody>
                  <a:tcPr marL="68580" marR="68580" marT="34290" marB="34290"/>
                </a:tc>
                <a:tc>
                  <a:txBody>
                    <a:bodyPr/>
                    <a:lstStyle/>
                    <a:p>
                      <a:pPr algn="l"/>
                      <a:r>
                        <a:rPr lang="en-US" sz="2400" dirty="0"/>
                        <a:t>51%</a:t>
                      </a:r>
                    </a:p>
                  </a:txBody>
                  <a:tcPr marL="68580" marR="68580" marT="34290" marB="34290"/>
                </a:tc>
                <a:tc>
                  <a:txBody>
                    <a:bodyPr/>
                    <a:lstStyle/>
                    <a:p>
                      <a:pPr algn="l"/>
                      <a:r>
                        <a:rPr lang="en-US" sz="2400" dirty="0"/>
                        <a:t>59%</a:t>
                      </a:r>
                    </a:p>
                  </a:txBody>
                  <a:tcPr marL="68580" marR="68580" marT="34290" marB="34290"/>
                </a:tc>
                <a:tc>
                  <a:txBody>
                    <a:bodyPr/>
                    <a:lstStyle/>
                    <a:p>
                      <a:pPr algn="l"/>
                      <a:r>
                        <a:rPr lang="en-US" sz="2400" dirty="0"/>
                        <a:t>63%</a:t>
                      </a:r>
                    </a:p>
                  </a:txBody>
                  <a:tcPr marL="68580" marR="68580" marT="34290" marB="34290"/>
                </a:tc>
                <a:extLst>
                  <a:ext uri="{0D108BD9-81ED-4DB2-BD59-A6C34878D82A}">
                    <a16:rowId xmlns:a16="http://schemas.microsoft.com/office/drawing/2014/main" val="4044436899"/>
                  </a:ext>
                </a:extLst>
              </a:tr>
              <a:tr h="349378">
                <a:tc>
                  <a:txBody>
                    <a:bodyPr/>
                    <a:lstStyle/>
                    <a:p>
                      <a:endParaRPr lang="en-US" sz="2400" dirty="0"/>
                    </a:p>
                  </a:txBody>
                  <a:tcPr marL="68580" marR="68580" marT="34290" marB="34290"/>
                </a:tc>
                <a:tc>
                  <a:txBody>
                    <a:bodyPr/>
                    <a:lstStyle/>
                    <a:p>
                      <a:pPr algn="l"/>
                      <a:endParaRPr lang="en-US" sz="2400" dirty="0"/>
                    </a:p>
                  </a:txBody>
                  <a:tcPr marL="68580" marR="68580" marT="34290" marB="34290"/>
                </a:tc>
                <a:tc>
                  <a:txBody>
                    <a:bodyPr/>
                    <a:lstStyle/>
                    <a:p>
                      <a:pPr algn="l"/>
                      <a:endParaRPr lang="en-US" sz="2400" dirty="0"/>
                    </a:p>
                  </a:txBody>
                  <a:tcPr marL="68580" marR="68580" marT="34290" marB="34290"/>
                </a:tc>
                <a:tc>
                  <a:txBody>
                    <a:bodyPr/>
                    <a:lstStyle/>
                    <a:p>
                      <a:pPr algn="l"/>
                      <a:endParaRPr lang="en-US" sz="2400" dirty="0"/>
                    </a:p>
                  </a:txBody>
                  <a:tcPr marL="68580" marR="68580" marT="34290" marB="34290"/>
                </a:tc>
                <a:extLst>
                  <a:ext uri="{0D108BD9-81ED-4DB2-BD59-A6C34878D82A}">
                    <a16:rowId xmlns:a16="http://schemas.microsoft.com/office/drawing/2014/main" val="4220866323"/>
                  </a:ext>
                </a:extLst>
              </a:tr>
              <a:tr h="349378">
                <a:tc>
                  <a:txBody>
                    <a:bodyPr/>
                    <a:lstStyle/>
                    <a:p>
                      <a:r>
                        <a:rPr lang="en-US" sz="2400" dirty="0"/>
                        <a:t>Grade without SCEP</a:t>
                      </a:r>
                    </a:p>
                  </a:txBody>
                  <a:tcPr marL="68580" marR="68580" marT="34290" marB="34290"/>
                </a:tc>
                <a:tc>
                  <a:txBody>
                    <a:bodyPr/>
                    <a:lstStyle/>
                    <a:p>
                      <a:pPr algn="l"/>
                      <a:r>
                        <a:rPr lang="en-US" sz="2400" dirty="0"/>
                        <a:t>D+</a:t>
                      </a:r>
                    </a:p>
                  </a:txBody>
                  <a:tcPr marL="68580" marR="68580" marT="34290" marB="34290"/>
                </a:tc>
                <a:tc>
                  <a:txBody>
                    <a:bodyPr/>
                    <a:lstStyle/>
                    <a:p>
                      <a:pPr algn="l"/>
                      <a:endParaRPr lang="en-US" sz="2400" dirty="0"/>
                    </a:p>
                  </a:txBody>
                  <a:tcPr marL="68580" marR="68580" marT="34290" marB="34290"/>
                </a:tc>
                <a:tc>
                  <a:txBody>
                    <a:bodyPr/>
                    <a:lstStyle/>
                    <a:p>
                      <a:pPr algn="l"/>
                      <a:endParaRPr lang="en-US" sz="2400" dirty="0"/>
                    </a:p>
                  </a:txBody>
                  <a:tcPr marL="68580" marR="68580" marT="34290" marB="34290"/>
                </a:tc>
                <a:extLst>
                  <a:ext uri="{0D108BD9-81ED-4DB2-BD59-A6C34878D82A}">
                    <a16:rowId xmlns:a16="http://schemas.microsoft.com/office/drawing/2014/main" val="2022122071"/>
                  </a:ext>
                </a:extLst>
              </a:tr>
              <a:tr h="349378">
                <a:tc>
                  <a:txBody>
                    <a:bodyPr/>
                    <a:lstStyle/>
                    <a:p>
                      <a:r>
                        <a:rPr lang="en-US" sz="2400" dirty="0"/>
                        <a:t>Grade with SCEP</a:t>
                      </a:r>
                    </a:p>
                  </a:txBody>
                  <a:tcPr marL="68580" marR="68580" marT="34290" marB="34290"/>
                </a:tc>
                <a:tc>
                  <a:txBody>
                    <a:bodyPr/>
                    <a:lstStyle/>
                    <a:p>
                      <a:pPr algn="l"/>
                      <a:r>
                        <a:rPr lang="en-US" sz="2400" dirty="0"/>
                        <a:t>B-</a:t>
                      </a:r>
                    </a:p>
                  </a:txBody>
                  <a:tcPr marL="68580" marR="68580" marT="34290" marB="34290"/>
                </a:tc>
                <a:tc>
                  <a:txBody>
                    <a:bodyPr/>
                    <a:lstStyle/>
                    <a:p>
                      <a:pPr algn="l"/>
                      <a:endParaRPr lang="en-US" sz="2400" dirty="0"/>
                    </a:p>
                  </a:txBody>
                  <a:tcPr marL="68580" marR="68580" marT="34290" marB="34290"/>
                </a:tc>
                <a:tc>
                  <a:txBody>
                    <a:bodyPr/>
                    <a:lstStyle/>
                    <a:p>
                      <a:pPr algn="l"/>
                      <a:endParaRPr lang="en-US" sz="2400" dirty="0"/>
                    </a:p>
                  </a:txBody>
                  <a:tcPr marL="68580" marR="68580" marT="34290" marB="34290"/>
                </a:tc>
                <a:extLst>
                  <a:ext uri="{0D108BD9-81ED-4DB2-BD59-A6C34878D82A}">
                    <a16:rowId xmlns:a16="http://schemas.microsoft.com/office/drawing/2014/main" val="3187530110"/>
                  </a:ext>
                </a:extLst>
              </a:tr>
            </a:tbl>
          </a:graphicData>
        </a:graphic>
      </p:graphicFrame>
    </p:spTree>
    <p:extLst>
      <p:ext uri="{BB962C8B-B14F-4D97-AF65-F5344CB8AC3E}">
        <p14:creationId xmlns:p14="http://schemas.microsoft.com/office/powerpoint/2010/main" val="15659980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6E91AC-3CF8-D81F-F784-37453DDD6001}"/>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D4372597-5250-64A5-FFA8-D888466EFA0E}"/>
              </a:ext>
            </a:extLst>
          </p:cNvPr>
          <p:cNvSpPr>
            <a:spLocks noGrp="1"/>
          </p:cNvSpPr>
          <p:nvPr>
            <p:ph type="title"/>
          </p:nvPr>
        </p:nvSpPr>
        <p:spPr/>
        <p:txBody>
          <a:bodyPr/>
          <a:lstStyle/>
          <a:p>
            <a:r>
              <a:rPr lang="en-US" dirty="0"/>
              <a:t>Student Comments - SCEP</a:t>
            </a:r>
          </a:p>
        </p:txBody>
      </p:sp>
      <p:sp>
        <p:nvSpPr>
          <p:cNvPr id="2" name="Content Placeholder 1">
            <a:extLst>
              <a:ext uri="{FF2B5EF4-FFF2-40B4-BE49-F238E27FC236}">
                <a16:creationId xmlns:a16="http://schemas.microsoft.com/office/drawing/2014/main" id="{903C9D4C-EF77-7201-8345-8A41842FD2A2}"/>
              </a:ext>
            </a:extLst>
          </p:cNvPr>
          <p:cNvSpPr>
            <a:spLocks noGrp="1"/>
          </p:cNvSpPr>
          <p:nvPr>
            <p:ph idx="1"/>
          </p:nvPr>
        </p:nvSpPr>
        <p:spPr>
          <a:xfrm>
            <a:off x="657553" y="1524000"/>
            <a:ext cx="7886700" cy="4351338"/>
          </a:xfrm>
        </p:spPr>
        <p:txBody>
          <a:bodyPr>
            <a:normAutofit/>
          </a:bodyPr>
          <a:lstStyle/>
          <a:p>
            <a:pPr marL="0" indent="0" algn="ctr">
              <a:buNone/>
            </a:pPr>
            <a:endParaRPr lang="en-US" b="1" dirty="0"/>
          </a:p>
          <a:p>
            <a:r>
              <a:rPr lang="en-US" dirty="0"/>
              <a:t>“I’m truly grateful for the policy because I feel like I am learning the material better.”</a:t>
            </a:r>
          </a:p>
          <a:p>
            <a:pPr marL="0" indent="0">
              <a:buNone/>
            </a:pPr>
            <a:endParaRPr lang="en-US" dirty="0"/>
          </a:p>
          <a:p>
            <a:r>
              <a:rPr lang="en-US" dirty="0"/>
              <a:t>“I never took a second-chance exam, but it was helpful to know I could try again. It relieved some stress from taking the first test!”</a:t>
            </a:r>
          </a:p>
          <a:p>
            <a:pPr marL="0" indent="0">
              <a:buNone/>
            </a:pPr>
            <a:endParaRPr lang="en-US" dirty="0"/>
          </a:p>
          <a:p>
            <a:r>
              <a:rPr lang="en-US" dirty="0"/>
              <a:t>”It gave me confidence that if I failed the test, I had another chance. </a:t>
            </a:r>
          </a:p>
          <a:p>
            <a:endParaRPr lang="en-US" dirty="0"/>
          </a:p>
          <a:p>
            <a:r>
              <a:rPr lang="en-US" dirty="0"/>
              <a:t>”It gave me hope for the semester”</a:t>
            </a:r>
          </a:p>
          <a:p>
            <a:pPr marL="0" indent="0">
              <a:buNone/>
            </a:pPr>
            <a:endParaRPr lang="en-US" dirty="0"/>
          </a:p>
        </p:txBody>
      </p:sp>
    </p:spTree>
    <p:extLst>
      <p:ext uri="{BB962C8B-B14F-4D97-AF65-F5344CB8AC3E}">
        <p14:creationId xmlns:p14="http://schemas.microsoft.com/office/powerpoint/2010/main" val="32406214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sitting in a room with a screen&#10;&#10;AI-generated content may be incorrect.">
            <a:extLst>
              <a:ext uri="{FF2B5EF4-FFF2-40B4-BE49-F238E27FC236}">
                <a16:creationId xmlns:a16="http://schemas.microsoft.com/office/drawing/2014/main" id="{63B92158-E3CC-23CE-657D-A3CE3BCC93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3476625" y="1190625"/>
            <a:ext cx="6477000" cy="4857750"/>
          </a:xfrm>
          <a:prstGeom prst="rect">
            <a:avLst/>
          </a:prstGeom>
        </p:spPr>
      </p:pic>
      <p:sp>
        <p:nvSpPr>
          <p:cNvPr id="4" name="TextBox 3">
            <a:extLst>
              <a:ext uri="{FF2B5EF4-FFF2-40B4-BE49-F238E27FC236}">
                <a16:creationId xmlns:a16="http://schemas.microsoft.com/office/drawing/2014/main" id="{0E3BBE7B-CC12-13EB-A8AD-F5C24B8659D6}"/>
              </a:ext>
            </a:extLst>
          </p:cNvPr>
          <p:cNvSpPr txBox="1"/>
          <p:nvPr/>
        </p:nvSpPr>
        <p:spPr>
          <a:xfrm>
            <a:off x="152400" y="1524000"/>
            <a:ext cx="4114800" cy="3416320"/>
          </a:xfrm>
          <a:prstGeom prst="rect">
            <a:avLst/>
          </a:prstGeom>
          <a:noFill/>
        </p:spPr>
        <p:txBody>
          <a:bodyPr wrap="square" rtlCol="0">
            <a:spAutoFit/>
          </a:bodyPr>
          <a:lstStyle/>
          <a:p>
            <a:r>
              <a:rPr lang="en-US" sz="2400" dirty="0"/>
              <a:t>Some quick background…</a:t>
            </a:r>
          </a:p>
          <a:p>
            <a:endParaRPr lang="en-US" sz="2400" dirty="0"/>
          </a:p>
          <a:p>
            <a:pPr marL="285750" indent="-285750">
              <a:buFont typeface="Arial" panose="020B0604020202020204" pitchFamily="34" charset="0"/>
              <a:buChar char="•"/>
            </a:pPr>
            <a:r>
              <a:rPr lang="en-US" sz="2400" dirty="0"/>
              <a:t>10+ years</a:t>
            </a:r>
          </a:p>
          <a:p>
            <a:pPr marL="285750" indent="-285750">
              <a:buFont typeface="Arial" panose="020B0604020202020204" pitchFamily="34" charset="0"/>
              <a:buChar char="•"/>
            </a:pPr>
            <a:r>
              <a:rPr lang="en-US" sz="2400" dirty="0"/>
              <a:t>Accounting program</a:t>
            </a:r>
          </a:p>
          <a:p>
            <a:pPr marL="285750" indent="-285750">
              <a:buFont typeface="Arial" panose="020B0604020202020204" pitchFamily="34" charset="0"/>
              <a:buChar char="•"/>
            </a:pPr>
            <a:r>
              <a:rPr lang="en-US" sz="2400" dirty="0"/>
              <a:t>Average class size 55</a:t>
            </a:r>
          </a:p>
          <a:p>
            <a:endParaRPr lang="en-US" sz="2400" dirty="0"/>
          </a:p>
          <a:p>
            <a:pPr marL="285750" indent="-285750">
              <a:buFont typeface="Arial" panose="020B0604020202020204" pitchFamily="34" charset="0"/>
              <a:buChar char="•"/>
            </a:pPr>
            <a:r>
              <a:rPr lang="en-US" sz="2400" dirty="0"/>
              <a:t>ACC 200</a:t>
            </a:r>
          </a:p>
          <a:p>
            <a:pPr marL="285750" indent="-285750">
              <a:buFont typeface="Arial" panose="020B0604020202020204" pitchFamily="34" charset="0"/>
              <a:buChar char="•"/>
            </a:pPr>
            <a:r>
              <a:rPr lang="en-US" sz="2400" dirty="0"/>
              <a:t>Large enrollment</a:t>
            </a:r>
          </a:p>
          <a:p>
            <a:pPr marL="285750" indent="-285750">
              <a:buFont typeface="Arial" panose="020B0604020202020204" pitchFamily="34" charset="0"/>
              <a:buChar char="•"/>
            </a:pPr>
            <a:r>
              <a:rPr lang="en-US" sz="2400" dirty="0"/>
              <a:t>Interested in accounting??</a:t>
            </a:r>
          </a:p>
        </p:txBody>
      </p:sp>
    </p:spTree>
    <p:extLst>
      <p:ext uri="{BB962C8B-B14F-4D97-AF65-F5344CB8AC3E}">
        <p14:creationId xmlns:p14="http://schemas.microsoft.com/office/powerpoint/2010/main" val="3976985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6C860C-D873-96DF-32B7-02F4DC10B208}"/>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56327CBB-3EAF-1304-D739-83B763E0520E}"/>
              </a:ext>
            </a:extLst>
          </p:cNvPr>
          <p:cNvSpPr/>
          <p:nvPr/>
        </p:nvSpPr>
        <p:spPr>
          <a:xfrm>
            <a:off x="381000" y="1676400"/>
            <a:ext cx="8382000" cy="4594038"/>
          </a:xfrm>
          <a:prstGeom prst="rect">
            <a:avLst/>
          </a:prstGeom>
          <a:solidFill>
            <a:srgbClr val="036EA9"/>
          </a:solidFill>
          <a:ln>
            <a:solidFill>
              <a:srgbClr val="036EA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40F23E6B-8A14-38A9-9524-C51B14B81646}"/>
              </a:ext>
            </a:extLst>
          </p:cNvPr>
          <p:cNvSpPr>
            <a:spLocks noGrp="1"/>
          </p:cNvSpPr>
          <p:nvPr>
            <p:ph type="title"/>
          </p:nvPr>
        </p:nvSpPr>
        <p:spPr>
          <a:xfrm>
            <a:off x="628650" y="393699"/>
            <a:ext cx="7886700" cy="1130301"/>
          </a:xfrm>
        </p:spPr>
        <p:txBody>
          <a:bodyPr/>
          <a:lstStyle/>
          <a:p>
            <a:r>
              <a:rPr lang="en-US" dirty="0"/>
              <a:t>Reduce the DEW rate</a:t>
            </a:r>
          </a:p>
        </p:txBody>
      </p:sp>
      <p:sp>
        <p:nvSpPr>
          <p:cNvPr id="2" name="Content Placeholder 1">
            <a:extLst>
              <a:ext uri="{FF2B5EF4-FFF2-40B4-BE49-F238E27FC236}">
                <a16:creationId xmlns:a16="http://schemas.microsoft.com/office/drawing/2014/main" id="{D01075E5-961A-8923-D9B9-9F3C06821B32}"/>
              </a:ext>
            </a:extLst>
          </p:cNvPr>
          <p:cNvSpPr>
            <a:spLocks noGrp="1"/>
          </p:cNvSpPr>
          <p:nvPr>
            <p:ph idx="1"/>
          </p:nvPr>
        </p:nvSpPr>
        <p:spPr>
          <a:xfrm>
            <a:off x="504825" y="1524000"/>
            <a:ext cx="8134350" cy="4594038"/>
          </a:xfrm>
        </p:spPr>
        <p:txBody>
          <a:bodyPr>
            <a:normAutofit/>
          </a:bodyPr>
          <a:lstStyle/>
          <a:p>
            <a:pPr marL="0" indent="0" algn="ctr">
              <a:buNone/>
            </a:pPr>
            <a:endParaRPr lang="en-US" b="1" dirty="0"/>
          </a:p>
          <a:p>
            <a:pPr marL="285750" indent="-285750"/>
            <a:r>
              <a:rPr lang="en-US" dirty="0">
                <a:solidFill>
                  <a:schemeClr val="bg1"/>
                </a:solidFill>
              </a:rPr>
              <a:t>First week of class</a:t>
            </a:r>
          </a:p>
          <a:p>
            <a:pPr marL="742950" lvl="1" indent="-285750"/>
            <a:r>
              <a:rPr lang="en-US" dirty="0">
                <a:solidFill>
                  <a:schemeClr val="bg1"/>
                </a:solidFill>
              </a:rPr>
              <a:t>ACC 200 lab open house with professors + TAs + food</a:t>
            </a:r>
          </a:p>
          <a:p>
            <a:pPr marL="742950" lvl="1" indent="-285750"/>
            <a:r>
              <a:rPr lang="en-US" dirty="0">
                <a:solidFill>
                  <a:schemeClr val="bg1"/>
                </a:solidFill>
              </a:rPr>
              <a:t>First-gen student lunch where exam reviews are held</a:t>
            </a:r>
          </a:p>
          <a:p>
            <a:pPr marL="742950" lvl="1" indent="-285750"/>
            <a:r>
              <a:rPr lang="en-US" dirty="0">
                <a:solidFill>
                  <a:schemeClr val="bg1"/>
                </a:solidFill>
              </a:rPr>
              <a:t>Meeting with student athletes in the SAC</a:t>
            </a:r>
          </a:p>
          <a:p>
            <a:pPr marL="285750" indent="-285750"/>
            <a:r>
              <a:rPr lang="en-US" dirty="0">
                <a:solidFill>
                  <a:schemeClr val="bg1"/>
                </a:solidFill>
              </a:rPr>
              <a:t>Proactive outreach to students with accommodations</a:t>
            </a:r>
          </a:p>
          <a:p>
            <a:pPr marL="285750" indent="-285750"/>
            <a:r>
              <a:rPr lang="en-US" dirty="0">
                <a:solidFill>
                  <a:schemeClr val="bg1"/>
                </a:solidFill>
              </a:rPr>
              <a:t>Flexible help: In-person drop-in TA lab, remote drop-in TA lab, custom ACC 200 chatbot available 24/7</a:t>
            </a:r>
          </a:p>
          <a:p>
            <a:pPr marL="285750" indent="-285750"/>
            <a:r>
              <a:rPr lang="en-US" dirty="0">
                <a:solidFill>
                  <a:schemeClr val="bg1"/>
                </a:solidFill>
              </a:rPr>
              <a:t>Many low stakes weekly quizzes with unlimited attempts to get a perfect score to encourage students to spread study over the entire semester</a:t>
            </a:r>
          </a:p>
          <a:p>
            <a:pPr marL="285750" indent="-285750"/>
            <a:r>
              <a:rPr lang="en-US" dirty="0">
                <a:solidFill>
                  <a:schemeClr val="bg1"/>
                </a:solidFill>
              </a:rPr>
              <a:t>Leverage the LMS to encourage and support students</a:t>
            </a:r>
          </a:p>
          <a:p>
            <a:pPr marL="285750" indent="-285750"/>
            <a:r>
              <a:rPr lang="en-US" dirty="0">
                <a:solidFill>
                  <a:schemeClr val="bg1"/>
                </a:solidFill>
              </a:rPr>
              <a:t>Exam retake option</a:t>
            </a:r>
          </a:p>
          <a:p>
            <a:pPr marL="0" indent="0">
              <a:buNone/>
            </a:pPr>
            <a:endParaRPr lang="en-US" dirty="0"/>
          </a:p>
        </p:txBody>
      </p:sp>
    </p:spTree>
    <p:extLst>
      <p:ext uri="{BB962C8B-B14F-4D97-AF65-F5344CB8AC3E}">
        <p14:creationId xmlns:p14="http://schemas.microsoft.com/office/powerpoint/2010/main" val="25898703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AF3433-AFE1-C328-63B7-BF0D13AF8C18}"/>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94EA1679-6ECE-9789-670D-C4E27270CBB0}"/>
              </a:ext>
            </a:extLst>
          </p:cNvPr>
          <p:cNvSpPr>
            <a:spLocks noGrp="1"/>
          </p:cNvSpPr>
          <p:nvPr>
            <p:ph type="title"/>
          </p:nvPr>
        </p:nvSpPr>
        <p:spPr>
          <a:xfrm>
            <a:off x="628650" y="560391"/>
            <a:ext cx="7886700" cy="1130301"/>
          </a:xfrm>
        </p:spPr>
        <p:txBody>
          <a:bodyPr anchor="ctr">
            <a:normAutofit/>
          </a:bodyPr>
          <a:lstStyle/>
          <a:p>
            <a:r>
              <a:rPr lang="en-US" dirty="0"/>
              <a:t>Enrollment is Up</a:t>
            </a:r>
          </a:p>
        </p:txBody>
      </p:sp>
      <p:pic>
        <p:nvPicPr>
          <p:cNvPr id="2" name="Picture 1">
            <a:extLst>
              <a:ext uri="{FF2B5EF4-FFF2-40B4-BE49-F238E27FC236}">
                <a16:creationId xmlns:a16="http://schemas.microsoft.com/office/drawing/2014/main" id="{114F3917-1FD1-DCCA-42BB-1CAE0ED5B36E}"/>
              </a:ext>
            </a:extLst>
          </p:cNvPr>
          <p:cNvPicPr>
            <a:picLocks noChangeAspect="1"/>
          </p:cNvPicPr>
          <p:nvPr/>
        </p:nvPicPr>
        <p:blipFill>
          <a:blip r:embed="rId3"/>
          <a:stretch>
            <a:fillRect/>
          </a:stretch>
        </p:blipFill>
        <p:spPr>
          <a:xfrm>
            <a:off x="951504" y="1825625"/>
            <a:ext cx="7240992" cy="4351338"/>
          </a:xfrm>
          <a:prstGeom prst="rect">
            <a:avLst/>
          </a:prstGeom>
          <a:noFill/>
        </p:spPr>
      </p:pic>
    </p:spTree>
    <p:extLst>
      <p:ext uri="{BB962C8B-B14F-4D97-AF65-F5344CB8AC3E}">
        <p14:creationId xmlns:p14="http://schemas.microsoft.com/office/powerpoint/2010/main" val="1218275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2D8B8D-2BCB-14F1-D3CE-886CA2045FB2}"/>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7B9814E8-CA07-7A9B-C6A1-60FAD6611CB1}"/>
              </a:ext>
            </a:extLst>
          </p:cNvPr>
          <p:cNvSpPr>
            <a:spLocks noGrp="1"/>
          </p:cNvSpPr>
          <p:nvPr>
            <p:ph type="title"/>
          </p:nvPr>
        </p:nvSpPr>
        <p:spPr/>
        <p:txBody>
          <a:bodyPr/>
          <a:lstStyle/>
          <a:p>
            <a:r>
              <a:rPr lang="en-US" dirty="0"/>
              <a:t>DEW Rates are Down</a:t>
            </a:r>
          </a:p>
        </p:txBody>
      </p:sp>
      <p:sp>
        <p:nvSpPr>
          <p:cNvPr id="4" name="Content Placeholder 3">
            <a:extLst>
              <a:ext uri="{FF2B5EF4-FFF2-40B4-BE49-F238E27FC236}">
                <a16:creationId xmlns:a16="http://schemas.microsoft.com/office/drawing/2014/main" id="{58201D53-9988-87C2-678E-4E1D9B61612D}"/>
              </a:ext>
            </a:extLst>
          </p:cNvPr>
          <p:cNvSpPr>
            <a:spLocks noGrp="1"/>
          </p:cNvSpPr>
          <p:nvPr>
            <p:ph idx="1"/>
          </p:nvPr>
        </p:nvSpPr>
        <p:spPr/>
        <p:txBody>
          <a:bodyPr/>
          <a:lstStyle/>
          <a:p>
            <a:endParaRPr lang="en-US"/>
          </a:p>
        </p:txBody>
      </p:sp>
      <p:pic>
        <p:nvPicPr>
          <p:cNvPr id="6" name="Picture 5">
            <a:extLst>
              <a:ext uri="{FF2B5EF4-FFF2-40B4-BE49-F238E27FC236}">
                <a16:creationId xmlns:a16="http://schemas.microsoft.com/office/drawing/2014/main" id="{05C8F35F-431B-E400-D366-5E1C67D476C7}"/>
              </a:ext>
            </a:extLst>
          </p:cNvPr>
          <p:cNvPicPr>
            <a:picLocks noChangeAspect="1"/>
          </p:cNvPicPr>
          <p:nvPr/>
        </p:nvPicPr>
        <p:blipFill>
          <a:blip r:embed="rId3"/>
          <a:stretch>
            <a:fillRect/>
          </a:stretch>
        </p:blipFill>
        <p:spPr>
          <a:xfrm>
            <a:off x="685800" y="1830732"/>
            <a:ext cx="7772400" cy="3196536"/>
          </a:xfrm>
          <a:prstGeom prst="rect">
            <a:avLst/>
          </a:prstGeom>
        </p:spPr>
      </p:pic>
    </p:spTree>
    <p:extLst>
      <p:ext uri="{BB962C8B-B14F-4D97-AF65-F5344CB8AC3E}">
        <p14:creationId xmlns:p14="http://schemas.microsoft.com/office/powerpoint/2010/main" val="853565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0979EA-DC0B-2773-4482-C9CD2AEE602F}"/>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1470262C-37A2-7567-8104-19D63101C136}"/>
              </a:ext>
            </a:extLst>
          </p:cNvPr>
          <p:cNvSpPr>
            <a:spLocks noGrp="1"/>
          </p:cNvSpPr>
          <p:nvPr>
            <p:ph type="title"/>
          </p:nvPr>
        </p:nvSpPr>
        <p:spPr>
          <a:xfrm>
            <a:off x="615512" y="838200"/>
            <a:ext cx="7886700" cy="1130301"/>
          </a:xfrm>
        </p:spPr>
        <p:txBody>
          <a:bodyPr/>
          <a:lstStyle/>
          <a:p>
            <a:r>
              <a:rPr lang="en-US" dirty="0"/>
              <a:t>Alma 26:37</a:t>
            </a:r>
          </a:p>
        </p:txBody>
      </p:sp>
      <p:sp>
        <p:nvSpPr>
          <p:cNvPr id="2" name="Content Placeholder 1">
            <a:extLst>
              <a:ext uri="{FF2B5EF4-FFF2-40B4-BE49-F238E27FC236}">
                <a16:creationId xmlns:a16="http://schemas.microsoft.com/office/drawing/2014/main" id="{B95FE935-D596-E68C-7ED6-882A4258F242}"/>
              </a:ext>
            </a:extLst>
          </p:cNvPr>
          <p:cNvSpPr>
            <a:spLocks noGrp="1"/>
          </p:cNvSpPr>
          <p:nvPr>
            <p:ph idx="1"/>
          </p:nvPr>
        </p:nvSpPr>
        <p:spPr/>
        <p:txBody>
          <a:bodyPr/>
          <a:lstStyle/>
          <a:p>
            <a:pPr marL="0" indent="0" algn="ctr">
              <a:buNone/>
            </a:pPr>
            <a:endParaRPr lang="en-US" b="1" dirty="0"/>
          </a:p>
          <a:p>
            <a:pPr marL="0" indent="0">
              <a:buNone/>
            </a:pPr>
            <a:r>
              <a:rPr lang="en-US" sz="2400" dirty="0"/>
              <a:t>“We see that God is mindful of every people, whatsoever land </a:t>
            </a:r>
            <a:r>
              <a:rPr lang="en-US" sz="2400" i="1" dirty="0"/>
              <a:t>[or major] </a:t>
            </a:r>
            <a:r>
              <a:rPr lang="en-US" sz="2400" dirty="0"/>
              <a:t>they may be in; yea, he </a:t>
            </a:r>
            <a:r>
              <a:rPr lang="en-US" sz="2400" dirty="0" err="1"/>
              <a:t>numbereth</a:t>
            </a:r>
            <a:r>
              <a:rPr lang="en-US" sz="2400" dirty="0"/>
              <a:t> his people, and his bowels of mercy are over all the earth. Now this is my joy, and my great thanksgiving; yea, and I will give thanks unto my God forever. Amen. </a:t>
            </a:r>
          </a:p>
          <a:p>
            <a:pPr marL="0" indent="0">
              <a:buNone/>
            </a:pPr>
            <a:endParaRPr lang="en-US" dirty="0"/>
          </a:p>
        </p:txBody>
      </p:sp>
    </p:spTree>
    <p:extLst>
      <p:ext uri="{BB962C8B-B14F-4D97-AF65-F5344CB8AC3E}">
        <p14:creationId xmlns:p14="http://schemas.microsoft.com/office/powerpoint/2010/main" val="2742596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EE9F9-DE9A-9DAB-13DD-0189A31D6AFA}"/>
              </a:ext>
            </a:extLst>
          </p:cNvPr>
          <p:cNvSpPr>
            <a:spLocks noGrp="1"/>
          </p:cNvSpPr>
          <p:nvPr>
            <p:ph type="title"/>
          </p:nvPr>
        </p:nvSpPr>
        <p:spPr/>
        <p:txBody>
          <a:bodyPr/>
          <a:lstStyle/>
          <a:p>
            <a:r>
              <a:rPr lang="en-US" dirty="0"/>
              <a:t>Accounting 200</a:t>
            </a:r>
          </a:p>
        </p:txBody>
      </p:sp>
      <p:sp>
        <p:nvSpPr>
          <p:cNvPr id="3" name="Content Placeholder 2"/>
          <p:cNvSpPr>
            <a:spLocks noGrp="1"/>
          </p:cNvSpPr>
          <p:nvPr>
            <p:ph idx="1"/>
          </p:nvPr>
        </p:nvSpPr>
        <p:spPr>
          <a:xfrm>
            <a:off x="628650" y="2049462"/>
            <a:ext cx="7886700" cy="4351338"/>
          </a:xfrm>
        </p:spPr>
        <p:txBody>
          <a:bodyPr/>
          <a:lstStyle/>
          <a:p>
            <a:pPr marL="0" indent="0">
              <a:buNone/>
            </a:pPr>
            <a:r>
              <a:rPr lang="en-US" sz="2400" dirty="0"/>
              <a:t>Accounting is __________________.</a:t>
            </a:r>
          </a:p>
          <a:p>
            <a:pPr marL="457200" lvl="1" indent="0">
              <a:buNone/>
            </a:pPr>
            <a:r>
              <a:rPr lang="en-US" sz="2000" dirty="0"/>
              <a:t> </a:t>
            </a:r>
          </a:p>
        </p:txBody>
      </p:sp>
    </p:spTree>
    <p:extLst>
      <p:ext uri="{BB962C8B-B14F-4D97-AF65-F5344CB8AC3E}">
        <p14:creationId xmlns:p14="http://schemas.microsoft.com/office/powerpoint/2010/main" val="41749531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33400" y="1647449"/>
            <a:ext cx="8300232" cy="5134351"/>
          </a:xfrm>
          <a:prstGeom prst="rect">
            <a:avLst/>
          </a:prstGeom>
        </p:spPr>
      </p:pic>
      <p:sp>
        <p:nvSpPr>
          <p:cNvPr id="4" name="Title 3">
            <a:extLst>
              <a:ext uri="{FF2B5EF4-FFF2-40B4-BE49-F238E27FC236}">
                <a16:creationId xmlns:a16="http://schemas.microsoft.com/office/drawing/2014/main" id="{39695B49-E806-90F2-1A79-E20225B56FA2}"/>
              </a:ext>
            </a:extLst>
          </p:cNvPr>
          <p:cNvSpPr>
            <a:spLocks noGrp="1"/>
          </p:cNvSpPr>
          <p:nvPr>
            <p:ph type="title"/>
          </p:nvPr>
        </p:nvSpPr>
        <p:spPr>
          <a:xfrm>
            <a:off x="215118" y="393699"/>
            <a:ext cx="8618514" cy="1130301"/>
          </a:xfrm>
        </p:spPr>
        <p:txBody>
          <a:bodyPr/>
          <a:lstStyle/>
          <a:p>
            <a:r>
              <a:rPr lang="en-US" dirty="0"/>
              <a:t>What would a picture of accounting look like?</a:t>
            </a:r>
          </a:p>
        </p:txBody>
      </p:sp>
    </p:spTree>
    <p:extLst>
      <p:ext uri="{BB962C8B-B14F-4D97-AF65-F5344CB8AC3E}">
        <p14:creationId xmlns:p14="http://schemas.microsoft.com/office/powerpoint/2010/main" val="4173837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409258" y="1075996"/>
            <a:ext cx="6325483" cy="4706007"/>
          </a:xfrm>
          <a:prstGeom prst="rect">
            <a:avLst/>
          </a:prstGeom>
        </p:spPr>
      </p:pic>
    </p:spTree>
    <p:extLst>
      <p:ext uri="{BB962C8B-B14F-4D97-AF65-F5344CB8AC3E}">
        <p14:creationId xmlns:p14="http://schemas.microsoft.com/office/powerpoint/2010/main" val="376075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5B755B1-BEA5-ED89-AA8E-9AB1026467D6}"/>
              </a:ext>
            </a:extLst>
          </p:cNvPr>
          <p:cNvPicPr>
            <a:picLocks noChangeAspect="1"/>
          </p:cNvPicPr>
          <p:nvPr/>
        </p:nvPicPr>
        <p:blipFill>
          <a:blip r:embed="rId3"/>
          <a:stretch>
            <a:fillRect/>
          </a:stretch>
        </p:blipFill>
        <p:spPr>
          <a:xfrm>
            <a:off x="2209800" y="457200"/>
            <a:ext cx="5153744" cy="6477904"/>
          </a:xfrm>
          <a:prstGeom prst="rect">
            <a:avLst/>
          </a:prstGeom>
          <a:ln>
            <a:solidFill>
              <a:schemeClr val="tx1"/>
            </a:solidFill>
          </a:ln>
        </p:spPr>
      </p:pic>
    </p:spTree>
    <p:extLst>
      <p:ext uri="{BB962C8B-B14F-4D97-AF65-F5344CB8AC3E}">
        <p14:creationId xmlns:p14="http://schemas.microsoft.com/office/powerpoint/2010/main" val="6393026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790047" y="747338"/>
            <a:ext cx="7563906" cy="5363323"/>
          </a:xfrm>
          <a:prstGeom prst="rect">
            <a:avLst/>
          </a:prstGeom>
          <a:ln>
            <a:solidFill>
              <a:schemeClr val="tx1"/>
            </a:solidFill>
          </a:ln>
        </p:spPr>
      </p:pic>
    </p:spTree>
    <p:extLst>
      <p:ext uri="{BB962C8B-B14F-4D97-AF65-F5344CB8AC3E}">
        <p14:creationId xmlns:p14="http://schemas.microsoft.com/office/powerpoint/2010/main" val="2809979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23283" y="1309391"/>
            <a:ext cx="8297433" cy="4239217"/>
          </a:xfrm>
          <a:prstGeom prst="rect">
            <a:avLst/>
          </a:prstGeom>
        </p:spPr>
      </p:pic>
    </p:spTree>
    <p:extLst>
      <p:ext uri="{BB962C8B-B14F-4D97-AF65-F5344CB8AC3E}">
        <p14:creationId xmlns:p14="http://schemas.microsoft.com/office/powerpoint/2010/main" val="2084516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6F3E6B8-48BC-061F-FCEC-18C1F046EB18}"/>
              </a:ext>
            </a:extLst>
          </p:cNvPr>
          <p:cNvPicPr>
            <a:picLocks noChangeAspect="1"/>
          </p:cNvPicPr>
          <p:nvPr/>
        </p:nvPicPr>
        <p:blipFill>
          <a:blip r:embed="rId3"/>
          <a:stretch>
            <a:fillRect/>
          </a:stretch>
        </p:blipFill>
        <p:spPr>
          <a:xfrm>
            <a:off x="304800" y="363173"/>
            <a:ext cx="8273369" cy="6131653"/>
          </a:xfrm>
          <a:prstGeom prst="rect">
            <a:avLst/>
          </a:prstGeom>
          <a:ln>
            <a:solidFill>
              <a:schemeClr val="tx1"/>
            </a:solidFill>
          </a:ln>
        </p:spPr>
      </p:pic>
    </p:spTree>
    <p:extLst>
      <p:ext uri="{BB962C8B-B14F-4D97-AF65-F5344CB8AC3E}">
        <p14:creationId xmlns:p14="http://schemas.microsoft.com/office/powerpoint/2010/main" val="881600266"/>
      </p:ext>
    </p:extLst>
  </p:cSld>
  <p:clrMapOvr>
    <a:masterClrMapping/>
  </p:clrMapOvr>
</p:sld>
</file>

<file path=ppt/theme/theme1.xml><?xml version="1.0" encoding="utf-8"?>
<a:theme xmlns:a="http://schemas.openxmlformats.org/drawingml/2006/main" name="3_School of Accounta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_Modern Accounting">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dern Accounting" id="{307E39A7-1041-2149-8B9F-A3BF8D3A401C}" vid="{53BF0AEF-8BCF-684A-B49E-730C8EFB98C6}"/>
    </a:ext>
  </a:extLst>
</a:theme>
</file>

<file path=ppt/theme/theme11.xml><?xml version="1.0" encoding="utf-8"?>
<a:theme xmlns:a="http://schemas.openxmlformats.org/drawingml/2006/main" name="Widescreen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idescreen Theme" id="{BEE5DB74-E198-4AA5-9962-0ACF9836F378}" vid="{DEDD112D-BD70-4D9B-B35B-F7BDD4DFAC2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School of Accounta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School of Accounta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chool of Accounta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Modern Accounting">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dern Accounting" id="{307E39A7-1041-2149-8B9F-A3BF8D3A401C}" vid="{53BF0AEF-8BCF-684A-B49E-730C8EFB98C6}"/>
    </a:ext>
  </a:extLst>
</a:theme>
</file>

<file path=ppt/theme/theme6.xml><?xml version="1.0" encoding="utf-8"?>
<a:theme xmlns:a="http://schemas.openxmlformats.org/drawingml/2006/main" name="MA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AW" id="{88817099-0249-41CA-BC0E-7A2112608901}" vid="{1A91D0C4-E195-41D5-AE66-0DDCDC40EA90}"/>
    </a:ext>
  </a:extLst>
</a:theme>
</file>

<file path=ppt/theme/theme7.xml><?xml version="1.0" encoding="utf-8"?>
<a:theme xmlns:a="http://schemas.openxmlformats.org/drawingml/2006/main" name="4_School of Accounta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5_School of Accounta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6_School of Accounta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48686</TotalTime>
  <Words>766</Words>
  <Application>Microsoft Macintosh PowerPoint</Application>
  <PresentationFormat>On-screen Show (4:3)</PresentationFormat>
  <Paragraphs>140</Paragraphs>
  <Slides>23</Slides>
  <Notes>23</Notes>
  <HiddenSlides>0</HiddenSlides>
  <MMClips>0</MMClips>
  <ScaleCrop>false</ScaleCrop>
  <HeadingPairs>
    <vt:vector size="6" baseType="variant">
      <vt:variant>
        <vt:lpstr>Fonts Used</vt:lpstr>
      </vt:variant>
      <vt:variant>
        <vt:i4>3</vt:i4>
      </vt:variant>
      <vt:variant>
        <vt:lpstr>Theme</vt:lpstr>
      </vt:variant>
      <vt:variant>
        <vt:i4>11</vt:i4>
      </vt:variant>
      <vt:variant>
        <vt:lpstr>Slide Titles</vt:lpstr>
      </vt:variant>
      <vt:variant>
        <vt:i4>23</vt:i4>
      </vt:variant>
    </vt:vector>
  </HeadingPairs>
  <TitlesOfParts>
    <vt:vector size="37" baseType="lpstr">
      <vt:lpstr>Arial</vt:lpstr>
      <vt:lpstr>Calibri</vt:lpstr>
      <vt:lpstr>Helvetica</vt:lpstr>
      <vt:lpstr>3_School of Accountancy</vt:lpstr>
      <vt:lpstr>2_School of Accountancy</vt:lpstr>
      <vt:lpstr>1_School of Accountancy</vt:lpstr>
      <vt:lpstr>School of Accountancy</vt:lpstr>
      <vt:lpstr>Modern Accounting</vt:lpstr>
      <vt:lpstr>MAW</vt:lpstr>
      <vt:lpstr>4_School of Accountancy</vt:lpstr>
      <vt:lpstr>5_School of Accountancy</vt:lpstr>
      <vt:lpstr>6_School of Accountancy</vt:lpstr>
      <vt:lpstr>1_Modern Accounting</vt:lpstr>
      <vt:lpstr>Widescreen Theme</vt:lpstr>
      <vt:lpstr>PowerPoint Presentation</vt:lpstr>
      <vt:lpstr>PowerPoint Presentation</vt:lpstr>
      <vt:lpstr>Accounting 200</vt:lpstr>
      <vt:lpstr>What would a picture of accounting look like?</vt:lpstr>
      <vt:lpstr>PowerPoint Presentation</vt:lpstr>
      <vt:lpstr>PowerPoint Presentation</vt:lpstr>
      <vt:lpstr>PowerPoint Presentation</vt:lpstr>
      <vt:lpstr>PowerPoint Presentation</vt:lpstr>
      <vt:lpstr>PowerPoint Presentation</vt:lpstr>
      <vt:lpstr>We were ALL feeling</vt:lpstr>
      <vt:lpstr>PowerPoint Presentation</vt:lpstr>
      <vt:lpstr>PowerPoint Presentation</vt:lpstr>
      <vt:lpstr>Reduce the DEW rate</vt:lpstr>
      <vt:lpstr>Second (and Third) Chance Exam Policy (SCEP)</vt:lpstr>
      <vt:lpstr>Results of a SCEP </vt:lpstr>
      <vt:lpstr>PowerPoint Presentation</vt:lpstr>
      <vt:lpstr>Student Example</vt:lpstr>
      <vt:lpstr>Student Example</vt:lpstr>
      <vt:lpstr>Student Comments - SCEP</vt:lpstr>
      <vt:lpstr>Reduce the DEW rate</vt:lpstr>
      <vt:lpstr>Enrollment is Up</vt:lpstr>
      <vt:lpstr>DEW Rates are Down</vt:lpstr>
      <vt:lpstr>Alma 26:37</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Melissa Larson</cp:lastModifiedBy>
  <cp:revision>188</cp:revision>
  <cp:lastPrinted>2025-10-29T00:52:03Z</cp:lastPrinted>
  <dcterms:created xsi:type="dcterms:W3CDTF">2016-01-05T23:39:26Z</dcterms:created>
  <dcterms:modified xsi:type="dcterms:W3CDTF">2025-11-07T16:00:16Z</dcterms:modified>
</cp:coreProperties>
</file>